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1" r:id="rId3"/>
    <p:sldId id="270" r:id="rId4"/>
    <p:sldId id="258" r:id="rId6"/>
    <p:sldId id="260" r:id="rId7"/>
    <p:sldId id="267" r:id="rId8"/>
    <p:sldId id="259" r:id="rId9"/>
    <p:sldId id="268" r:id="rId10"/>
    <p:sldId id="264" r:id="rId11"/>
    <p:sldId id="269" r:id="rId12"/>
    <p:sldId id="266" r:id="rId13"/>
    <p:sldId id="273" r:id="rId14"/>
    <p:sldId id="274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F2BD3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" y="4462263"/>
            <a:ext cx="12199153" cy="2395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BD3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175703" y="1854200"/>
            <a:ext cx="9839325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电子工业出版社小学信息技术 四年级下册第4册第3单元第9课</a:t>
            </a:r>
            <a:endParaRPr lang="zh-CN" altLang="en-US" sz="2800" b="1">
              <a:ln w="952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07055" y="3014345"/>
            <a:ext cx="63068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4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第9课 小小蜗牛跑的快</a:t>
            </a:r>
            <a:endParaRPr lang="zh-CN" altLang="en-US" sz="4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0335" y="4742180"/>
            <a:ext cx="41173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合肥市南门小学  吴兴霞</a:t>
            </a:r>
            <a:endParaRPr lang="zh-CN" altLang="en-US" sz="28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50340" y="627380"/>
            <a:ext cx="98278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2018年合肥市教师教育教学信息化大赛（微课）</a:t>
            </a:r>
            <a:endParaRPr lang="zh-CN" altLang="en-US" sz="36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602615"/>
            <a:ext cx="12162790" cy="6015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9855" y="19050"/>
            <a:ext cx="304101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 b="1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隶书" panose="02010509060101010101" charset="-122"/>
                <a:ea typeface="隶书" panose="02010509060101010101" charset="-122"/>
              </a:rPr>
              <a:t>小小蜗牛跑的快</a:t>
            </a:r>
            <a:endParaRPr lang="zh-CN" altLang="en-US" sz="3200" b="1" dirty="0" smtClean="0">
              <a:ln w="12700" cmpd="sng">
                <a:noFill/>
                <a:prstDash val="solid"/>
              </a:ln>
              <a:solidFill>
                <a:schemeClr val="bg1"/>
              </a:solidFill>
              <a:effectLst/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09540" y="111760"/>
            <a:ext cx="695134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电子工业出版社小学信息技术（四年级第4册第3单元第9课）</a:t>
            </a:r>
            <a:endParaRPr lang="zh-CN" alt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2779" name="图片 32778"/>
          <p:cNvPicPr>
            <a:picLocks noChangeAspect="1"/>
          </p:cNvPicPr>
          <p:nvPr/>
        </p:nvPicPr>
        <p:blipFill>
          <a:blip r:embed="rId3">
            <a:clrChange>
              <a:clrFrom>
                <a:srgbClr val="DDDEDE">
                  <a:alpha val="100000"/>
                </a:srgbClr>
              </a:clrFrom>
              <a:clrTo>
                <a:srgbClr val="DDDED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4695" y="2204085"/>
            <a:ext cx="2522855" cy="3818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0" name="图片 327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625" y="918210"/>
            <a:ext cx="1391285" cy="101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1" name="图片 32780"/>
          <p:cNvPicPr>
            <a:picLocks noChangeAspect="1"/>
          </p:cNvPicPr>
          <p:nvPr/>
        </p:nvPicPr>
        <p:blipFill>
          <a:blip r:embed="rId5">
            <a:clrChange>
              <a:clrFrom>
                <a:srgbClr val="DDDEDE">
                  <a:alpha val="100000"/>
                </a:srgbClr>
              </a:clrFrom>
              <a:clrTo>
                <a:srgbClr val="DDDED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3695" y="2204085"/>
            <a:ext cx="2567940" cy="36874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2" name="图片 327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4695" y="918210"/>
            <a:ext cx="1333500" cy="913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QQ截图2018061208540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855" y="841375"/>
            <a:ext cx="2336165" cy="1362710"/>
          </a:xfrm>
          <a:prstGeom prst="rect">
            <a:avLst/>
          </a:prstGeom>
        </p:spPr>
      </p:pic>
    </p:spTree>
  </p:cSld>
  <p:clrMapOvr>
    <a:masterClrMapping/>
  </p:clrMapOvr>
  <p:transition spd="slow" advTm="2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1" name="图片 1525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068" y="-3300"/>
            <a:ext cx="9961727" cy="6864691"/>
          </a:xfrm>
          <a:prstGeom prst="rect">
            <a:avLst/>
          </a:prstGeom>
        </p:spPr>
      </p:pic>
      <p:pic>
        <p:nvPicPr>
          <p:cNvPr id="2" name="图片 1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700" y="-3175"/>
            <a:ext cx="3639185" cy="36931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20220000">
            <a:off x="4236085" y="259715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`1.</a:t>
            </a:r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认识软件界面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 rot="20160000">
            <a:off x="4582795" y="310007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2.</a:t>
            </a:r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运行测试程序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20100000">
            <a:off x="4838065" y="3670935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3.</a:t>
            </a:r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修改程序参数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12" name="图片 11" descr="QQ截图2018061208540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525" y="577215"/>
            <a:ext cx="2336165" cy="1362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7882" y="4651959"/>
            <a:ext cx="1367138" cy="1367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1458321" y="4251313"/>
            <a:ext cx="1656617" cy="165661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724196" y="4584014"/>
            <a:ext cx="1656617" cy="1656617"/>
          </a:xfrm>
          <a:prstGeom prst="ellipse">
            <a:avLst/>
          </a:prstGeom>
          <a:solidFill>
            <a:srgbClr val="0A8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329095" y="4258894"/>
            <a:ext cx="1656617" cy="1656617"/>
          </a:xfrm>
          <a:prstGeom prst="ellipse">
            <a:avLst/>
          </a:prstGeom>
          <a:solidFill>
            <a:srgbClr val="0A8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594554" y="5166494"/>
            <a:ext cx="1656617" cy="1656617"/>
          </a:xfrm>
          <a:prstGeom prst="ellipse">
            <a:avLst/>
          </a:prstGeom>
          <a:solidFill>
            <a:srgbClr val="0A8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894523" y="4356034"/>
            <a:ext cx="2569778" cy="256977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波形 3"/>
          <p:cNvSpPr/>
          <p:nvPr/>
        </p:nvSpPr>
        <p:spPr>
          <a:xfrm>
            <a:off x="0" y="5185954"/>
            <a:ext cx="12192000" cy="2364377"/>
          </a:xfrm>
          <a:prstGeom prst="wave">
            <a:avLst/>
          </a:prstGeom>
          <a:solidFill>
            <a:srgbClr val="0A8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616752" y="5079622"/>
            <a:ext cx="1656617" cy="1656617"/>
          </a:xfrm>
          <a:prstGeom prst="ellipse">
            <a:avLst/>
          </a:prstGeom>
          <a:solidFill>
            <a:srgbClr val="0A8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23389" y="1137849"/>
            <a:ext cx="5048027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rgbClr val="0A86DC"/>
                </a:solidFill>
                <a:latin typeface="华文行楷" panose="02010800040101010101" charset="-122"/>
                <a:ea typeface="华文行楷" panose="02010800040101010101" charset="-122"/>
              </a:rPr>
              <a:t>Scratch</a:t>
            </a:r>
            <a:r>
              <a:rPr lang="zh-CN" altLang="en-US" sz="3600" dirty="0">
                <a:solidFill>
                  <a:srgbClr val="0A86DC"/>
                </a:solidFill>
                <a:latin typeface="华文行楷" panose="02010800040101010101" charset="-122"/>
                <a:ea typeface="华文行楷" panose="02010800040101010101" charset="-122"/>
              </a:rPr>
              <a:t>的创意小天地，展开想象的翅膀，编写属于自己的程序吧！</a:t>
            </a:r>
            <a:endParaRPr lang="zh-CN" altLang="en-US" sz="3600" dirty="0">
              <a:solidFill>
                <a:srgbClr val="0A86DC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226810" y="1137920"/>
            <a:ext cx="4389120" cy="3113405"/>
          </a:xfrm>
          <a:prstGeom prst="roundRect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1243330" y="921385"/>
            <a:ext cx="913765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latin typeface="黑体" panose="02010609060101010101" charset="-122"/>
                <a:ea typeface="黑体" panose="02010609060101010101" charset="-122"/>
                <a:sym typeface="+mn-ea"/>
              </a:rPr>
              <a:t>   </a:t>
            </a:r>
            <a:r>
              <a:rPr lang="en-US" altLang="zh-CN" sz="3600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sz="3600">
                <a:solidFill>
                  <a:srgbClr val="00B050"/>
                </a:solidFill>
                <a:latin typeface="文鼎粗行楷体" panose="03000800000000000000" charset="-122"/>
                <a:ea typeface="文鼎粗行楷体" panose="03000800000000000000" charset="-122"/>
                <a:sym typeface="+mn-ea"/>
              </a:rPr>
              <a:t>一年一度的森林运动会又开始啦，操场上，蜗牛和小猫在赛跑！亲爱的小朋友，你能让蜗牛跑的更快一些吗？</a:t>
            </a:r>
            <a:endParaRPr lang="zh-CN" altLang="en-US" sz="3600">
              <a:solidFill>
                <a:srgbClr val="00B050"/>
              </a:solidFill>
              <a:latin typeface="文鼎粗行楷体" panose="03000800000000000000" charset="-122"/>
              <a:ea typeface="文鼎粗行楷体" panose="03000800000000000000" charset="-122"/>
              <a:sym typeface="+mn-ea"/>
            </a:endParaRPr>
          </a:p>
        </p:txBody>
      </p:sp>
      <p:sp>
        <p:nvSpPr>
          <p:cNvPr id="18" name="云形标注 17"/>
          <p:cNvSpPr/>
          <p:nvPr/>
        </p:nvSpPr>
        <p:spPr>
          <a:xfrm>
            <a:off x="6844665" y="2982595"/>
            <a:ext cx="2272030" cy="1360170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7524115" y="3150235"/>
            <a:ext cx="912495" cy="93091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3357245" y="3150235"/>
            <a:ext cx="2244090" cy="1291590"/>
            <a:chOff x="4298" y="4818"/>
            <a:chExt cx="3534" cy="2034"/>
          </a:xfrm>
        </p:grpSpPr>
        <p:sp>
          <p:nvSpPr>
            <p:cNvPr id="19" name="云形标注 18"/>
            <p:cNvSpPr/>
            <p:nvPr/>
          </p:nvSpPr>
          <p:spPr>
            <a:xfrm>
              <a:off x="4298" y="4818"/>
              <a:ext cx="3534" cy="2035"/>
            </a:xfrm>
            <a:prstGeom prst="cloudCallout">
              <a:avLst/>
            </a:prstGeom>
            <a:solidFill>
              <a:schemeClr val="bg1"/>
            </a:solidFill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0" name="图片 19" descr="蜗牛"/>
            <p:cNvPicPr>
              <a:picLocks noChangeAspect="1"/>
            </p:cNvPicPr>
            <p:nvPr/>
          </p:nvPicPr>
          <p:blipFill>
            <a:blip r:embed="rId2"/>
            <a:srcRect r="4084"/>
            <a:stretch>
              <a:fillRect/>
            </a:stretch>
          </p:blipFill>
          <p:spPr>
            <a:xfrm>
              <a:off x="5360" y="5189"/>
              <a:ext cx="1557" cy="12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6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588" y="-3174"/>
            <a:ext cx="12193588" cy="6856412"/>
          </a:xfrm>
          <a:prstGeom prst="rect">
            <a:avLst/>
          </a:prstGeom>
          <a:solidFill>
            <a:srgbClr val="A6ED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-1588" y="-3174"/>
            <a:ext cx="12099925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 bwMode="auto">
          <a:xfrm>
            <a:off x="6296025" y="684213"/>
            <a:ext cx="1836738" cy="544512"/>
          </a:xfrm>
          <a:custGeom>
            <a:avLst/>
            <a:gdLst>
              <a:gd name="T0" fmla="*/ 142 w 431"/>
              <a:gd name="T1" fmla="*/ 0 h 128"/>
              <a:gd name="T2" fmla="*/ 85 w 431"/>
              <a:gd name="T3" fmla="*/ 70 h 128"/>
              <a:gd name="T4" fmla="*/ 65 w 431"/>
              <a:gd name="T5" fmla="*/ 67 h 128"/>
              <a:gd name="T6" fmla="*/ 32 w 431"/>
              <a:gd name="T7" fmla="*/ 76 h 128"/>
              <a:gd name="T8" fmla="*/ 9 w 431"/>
              <a:gd name="T9" fmla="*/ 99 h 128"/>
              <a:gd name="T10" fmla="*/ 0 w 431"/>
              <a:gd name="T11" fmla="*/ 128 h 128"/>
              <a:gd name="T12" fmla="*/ 431 w 431"/>
              <a:gd name="T13" fmla="*/ 128 h 128"/>
              <a:gd name="T14" fmla="*/ 395 w 431"/>
              <a:gd name="T15" fmla="*/ 66 h 128"/>
              <a:gd name="T16" fmla="*/ 394 w 431"/>
              <a:gd name="T17" fmla="*/ 65 h 128"/>
              <a:gd name="T18" fmla="*/ 357 w 431"/>
              <a:gd name="T19" fmla="*/ 55 h 128"/>
              <a:gd name="T20" fmla="*/ 306 w 431"/>
              <a:gd name="T21" fmla="*/ 76 h 128"/>
              <a:gd name="T22" fmla="*/ 296 w 431"/>
              <a:gd name="T23" fmla="*/ 89 h 128"/>
              <a:gd name="T24" fmla="*/ 235 w 431"/>
              <a:gd name="T25" fmla="*/ 46 h 128"/>
              <a:gd name="T26" fmla="*/ 199 w 431"/>
              <a:gd name="T27" fmla="*/ 57 h 128"/>
              <a:gd name="T28" fmla="*/ 142 w 431"/>
              <a:gd name="T2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1" h="128">
                <a:moveTo>
                  <a:pt x="142" y="0"/>
                </a:moveTo>
                <a:cubicBezTo>
                  <a:pt x="99" y="0"/>
                  <a:pt x="80" y="38"/>
                  <a:pt x="85" y="70"/>
                </a:cubicBezTo>
                <a:cubicBezTo>
                  <a:pt x="79" y="68"/>
                  <a:pt x="72" y="67"/>
                  <a:pt x="65" y="67"/>
                </a:cubicBezTo>
                <a:cubicBezTo>
                  <a:pt x="53" y="67"/>
                  <a:pt x="42" y="70"/>
                  <a:pt x="32" y="76"/>
                </a:cubicBezTo>
                <a:cubicBezTo>
                  <a:pt x="22" y="82"/>
                  <a:pt x="14" y="89"/>
                  <a:pt x="9" y="99"/>
                </a:cubicBezTo>
                <a:cubicBezTo>
                  <a:pt x="4" y="108"/>
                  <a:pt x="1" y="118"/>
                  <a:pt x="0" y="128"/>
                </a:cubicBezTo>
                <a:cubicBezTo>
                  <a:pt x="431" y="128"/>
                  <a:pt x="431" y="128"/>
                  <a:pt x="431" y="128"/>
                </a:cubicBezTo>
                <a:cubicBezTo>
                  <a:pt x="431" y="103"/>
                  <a:pt x="417" y="77"/>
                  <a:pt x="395" y="66"/>
                </a:cubicBezTo>
                <a:cubicBezTo>
                  <a:pt x="394" y="65"/>
                  <a:pt x="394" y="65"/>
                  <a:pt x="394" y="65"/>
                </a:cubicBezTo>
                <a:cubicBezTo>
                  <a:pt x="383" y="58"/>
                  <a:pt x="370" y="55"/>
                  <a:pt x="357" y="55"/>
                </a:cubicBezTo>
                <a:cubicBezTo>
                  <a:pt x="338" y="55"/>
                  <a:pt x="319" y="63"/>
                  <a:pt x="306" y="76"/>
                </a:cubicBezTo>
                <a:cubicBezTo>
                  <a:pt x="302" y="80"/>
                  <a:pt x="298" y="84"/>
                  <a:pt x="296" y="89"/>
                </a:cubicBezTo>
                <a:cubicBezTo>
                  <a:pt x="286" y="64"/>
                  <a:pt x="262" y="46"/>
                  <a:pt x="235" y="46"/>
                </a:cubicBezTo>
                <a:cubicBezTo>
                  <a:pt x="222" y="46"/>
                  <a:pt x="210" y="50"/>
                  <a:pt x="199" y="57"/>
                </a:cubicBezTo>
                <a:cubicBezTo>
                  <a:pt x="198" y="28"/>
                  <a:pt x="179" y="0"/>
                  <a:pt x="142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8"/>
          <p:cNvSpPr/>
          <p:nvPr/>
        </p:nvSpPr>
        <p:spPr bwMode="auto">
          <a:xfrm>
            <a:off x="8242300" y="1595438"/>
            <a:ext cx="2074863" cy="568325"/>
          </a:xfrm>
          <a:custGeom>
            <a:avLst/>
            <a:gdLst>
              <a:gd name="T0" fmla="*/ 109 w 487"/>
              <a:gd name="T1" fmla="*/ 0 h 133"/>
              <a:gd name="T2" fmla="*/ 59 w 487"/>
              <a:gd name="T3" fmla="*/ 64 h 133"/>
              <a:gd name="T4" fmla="*/ 58 w 487"/>
              <a:gd name="T5" fmla="*/ 64 h 133"/>
              <a:gd name="T6" fmla="*/ 10 w 487"/>
              <a:gd name="T7" fmla="*/ 133 h 133"/>
              <a:gd name="T8" fmla="*/ 482 w 487"/>
              <a:gd name="T9" fmla="*/ 133 h 133"/>
              <a:gd name="T10" fmla="*/ 437 w 487"/>
              <a:gd name="T11" fmla="*/ 72 h 133"/>
              <a:gd name="T12" fmla="*/ 403 w 487"/>
              <a:gd name="T13" fmla="*/ 87 h 133"/>
              <a:gd name="T14" fmla="*/ 351 w 487"/>
              <a:gd name="T15" fmla="*/ 53 h 133"/>
              <a:gd name="T16" fmla="*/ 336 w 487"/>
              <a:gd name="T17" fmla="*/ 55 h 133"/>
              <a:gd name="T18" fmla="*/ 328 w 487"/>
              <a:gd name="T19" fmla="*/ 32 h 133"/>
              <a:gd name="T20" fmla="*/ 321 w 487"/>
              <a:gd name="T21" fmla="*/ 22 h 133"/>
              <a:gd name="T22" fmla="*/ 316 w 487"/>
              <a:gd name="T23" fmla="*/ 17 h 133"/>
              <a:gd name="T24" fmla="*/ 279 w 487"/>
              <a:gd name="T25" fmla="*/ 1 h 133"/>
              <a:gd name="T26" fmla="*/ 253 w 487"/>
              <a:gd name="T27" fmla="*/ 9 h 133"/>
              <a:gd name="T28" fmla="*/ 242 w 487"/>
              <a:gd name="T29" fmla="*/ 17 h 133"/>
              <a:gd name="T30" fmla="*/ 240 w 487"/>
              <a:gd name="T31" fmla="*/ 19 h 133"/>
              <a:gd name="T32" fmla="*/ 227 w 487"/>
              <a:gd name="T33" fmla="*/ 38 h 133"/>
              <a:gd name="T34" fmla="*/ 187 w 487"/>
              <a:gd name="T35" fmla="*/ 20 h 133"/>
              <a:gd name="T36" fmla="*/ 156 w 487"/>
              <a:gd name="T37" fmla="*/ 31 h 133"/>
              <a:gd name="T38" fmla="*/ 109 w 487"/>
              <a:gd name="T3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7" h="133">
                <a:moveTo>
                  <a:pt x="109" y="0"/>
                </a:moveTo>
                <a:cubicBezTo>
                  <a:pt x="70" y="0"/>
                  <a:pt x="54" y="35"/>
                  <a:pt x="5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16" y="64"/>
                  <a:pt x="0" y="103"/>
                  <a:pt x="10" y="133"/>
                </a:cubicBezTo>
                <a:cubicBezTo>
                  <a:pt x="482" y="133"/>
                  <a:pt x="482" y="133"/>
                  <a:pt x="482" y="133"/>
                </a:cubicBezTo>
                <a:cubicBezTo>
                  <a:pt x="487" y="105"/>
                  <a:pt x="472" y="72"/>
                  <a:pt x="437" y="72"/>
                </a:cubicBezTo>
                <a:cubicBezTo>
                  <a:pt x="425" y="72"/>
                  <a:pt x="411" y="78"/>
                  <a:pt x="403" y="87"/>
                </a:cubicBezTo>
                <a:cubicBezTo>
                  <a:pt x="394" y="67"/>
                  <a:pt x="375" y="53"/>
                  <a:pt x="351" y="53"/>
                </a:cubicBezTo>
                <a:cubicBezTo>
                  <a:pt x="346" y="53"/>
                  <a:pt x="341" y="53"/>
                  <a:pt x="336" y="55"/>
                </a:cubicBezTo>
                <a:cubicBezTo>
                  <a:pt x="335" y="47"/>
                  <a:pt x="332" y="39"/>
                  <a:pt x="328" y="32"/>
                </a:cubicBezTo>
                <a:cubicBezTo>
                  <a:pt x="326" y="29"/>
                  <a:pt x="324" y="25"/>
                  <a:pt x="321" y="22"/>
                </a:cubicBezTo>
                <a:cubicBezTo>
                  <a:pt x="319" y="20"/>
                  <a:pt x="318" y="18"/>
                  <a:pt x="316" y="17"/>
                </a:cubicBezTo>
                <a:cubicBezTo>
                  <a:pt x="306" y="7"/>
                  <a:pt x="293" y="1"/>
                  <a:pt x="279" y="1"/>
                </a:cubicBezTo>
                <a:cubicBezTo>
                  <a:pt x="270" y="1"/>
                  <a:pt x="261" y="4"/>
                  <a:pt x="253" y="9"/>
                </a:cubicBezTo>
                <a:cubicBezTo>
                  <a:pt x="249" y="11"/>
                  <a:pt x="246" y="14"/>
                  <a:pt x="242" y="17"/>
                </a:cubicBezTo>
                <a:cubicBezTo>
                  <a:pt x="241" y="18"/>
                  <a:pt x="241" y="19"/>
                  <a:pt x="240" y="19"/>
                </a:cubicBezTo>
                <a:cubicBezTo>
                  <a:pt x="234" y="25"/>
                  <a:pt x="230" y="31"/>
                  <a:pt x="227" y="38"/>
                </a:cubicBezTo>
                <a:cubicBezTo>
                  <a:pt x="217" y="27"/>
                  <a:pt x="203" y="20"/>
                  <a:pt x="187" y="20"/>
                </a:cubicBezTo>
                <a:cubicBezTo>
                  <a:pt x="176" y="20"/>
                  <a:pt x="165" y="24"/>
                  <a:pt x="156" y="31"/>
                </a:cubicBezTo>
                <a:cubicBezTo>
                  <a:pt x="149" y="14"/>
                  <a:pt x="133" y="0"/>
                  <a:pt x="109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9"/>
          <p:cNvSpPr/>
          <p:nvPr/>
        </p:nvSpPr>
        <p:spPr bwMode="auto">
          <a:xfrm>
            <a:off x="927100" y="1276350"/>
            <a:ext cx="622300" cy="298450"/>
          </a:xfrm>
          <a:custGeom>
            <a:avLst/>
            <a:gdLst>
              <a:gd name="T0" fmla="*/ 65 w 146"/>
              <a:gd name="T1" fmla="*/ 0 h 70"/>
              <a:gd name="T2" fmla="*/ 37 w 146"/>
              <a:gd name="T3" fmla="*/ 32 h 70"/>
              <a:gd name="T4" fmla="*/ 27 w 146"/>
              <a:gd name="T5" fmla="*/ 30 h 70"/>
              <a:gd name="T6" fmla="*/ 0 w 146"/>
              <a:gd name="T7" fmla="*/ 57 h 70"/>
              <a:gd name="T8" fmla="*/ 3 w 146"/>
              <a:gd name="T9" fmla="*/ 70 h 70"/>
              <a:gd name="T10" fmla="*/ 133 w 146"/>
              <a:gd name="T11" fmla="*/ 70 h 70"/>
              <a:gd name="T12" fmla="*/ 112 w 146"/>
              <a:gd name="T13" fmla="*/ 20 h 70"/>
              <a:gd name="T14" fmla="*/ 96 w 146"/>
              <a:gd name="T15" fmla="*/ 24 h 70"/>
              <a:gd name="T16" fmla="*/ 65 w 146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70">
                <a:moveTo>
                  <a:pt x="65" y="0"/>
                </a:moveTo>
                <a:cubicBezTo>
                  <a:pt x="48" y="0"/>
                  <a:pt x="36" y="16"/>
                  <a:pt x="37" y="32"/>
                </a:cubicBezTo>
                <a:cubicBezTo>
                  <a:pt x="34" y="30"/>
                  <a:pt x="30" y="30"/>
                  <a:pt x="27" y="30"/>
                </a:cubicBezTo>
                <a:cubicBezTo>
                  <a:pt x="12" y="30"/>
                  <a:pt x="0" y="42"/>
                  <a:pt x="0" y="57"/>
                </a:cubicBezTo>
                <a:cubicBezTo>
                  <a:pt x="0" y="61"/>
                  <a:pt x="1" y="66"/>
                  <a:pt x="3" y="70"/>
                </a:cubicBezTo>
                <a:cubicBezTo>
                  <a:pt x="133" y="70"/>
                  <a:pt x="133" y="70"/>
                  <a:pt x="133" y="70"/>
                </a:cubicBezTo>
                <a:cubicBezTo>
                  <a:pt x="146" y="53"/>
                  <a:pt x="139" y="20"/>
                  <a:pt x="112" y="20"/>
                </a:cubicBezTo>
                <a:cubicBezTo>
                  <a:pt x="103" y="20"/>
                  <a:pt x="100" y="21"/>
                  <a:pt x="96" y="24"/>
                </a:cubicBezTo>
                <a:cubicBezTo>
                  <a:pt x="93" y="11"/>
                  <a:pt x="83" y="0"/>
                  <a:pt x="65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0"/>
          <p:cNvSpPr/>
          <p:nvPr/>
        </p:nvSpPr>
        <p:spPr bwMode="auto">
          <a:xfrm>
            <a:off x="1212850" y="2832100"/>
            <a:ext cx="1227138" cy="477837"/>
          </a:xfrm>
          <a:custGeom>
            <a:avLst/>
            <a:gdLst>
              <a:gd name="T0" fmla="*/ 119 w 288"/>
              <a:gd name="T1" fmla="*/ 0 h 112"/>
              <a:gd name="T2" fmla="*/ 105 w 288"/>
              <a:gd name="T3" fmla="*/ 1 h 112"/>
              <a:gd name="T4" fmla="*/ 69 w 288"/>
              <a:gd name="T5" fmla="*/ 23 h 112"/>
              <a:gd name="T6" fmla="*/ 60 w 288"/>
              <a:gd name="T7" fmla="*/ 63 h 112"/>
              <a:gd name="T8" fmla="*/ 56 w 288"/>
              <a:gd name="T9" fmla="*/ 63 h 112"/>
              <a:gd name="T10" fmla="*/ 53 w 288"/>
              <a:gd name="T11" fmla="*/ 63 h 112"/>
              <a:gd name="T12" fmla="*/ 19 w 288"/>
              <a:gd name="T13" fmla="*/ 74 h 112"/>
              <a:gd name="T14" fmla="*/ 0 w 288"/>
              <a:gd name="T15" fmla="*/ 109 h 112"/>
              <a:gd name="T16" fmla="*/ 0 w 288"/>
              <a:gd name="T17" fmla="*/ 112 h 112"/>
              <a:gd name="T18" fmla="*/ 288 w 288"/>
              <a:gd name="T19" fmla="*/ 112 h 112"/>
              <a:gd name="T20" fmla="*/ 240 w 288"/>
              <a:gd name="T21" fmla="*/ 69 h 112"/>
              <a:gd name="T22" fmla="*/ 236 w 288"/>
              <a:gd name="T23" fmla="*/ 68 h 112"/>
              <a:gd name="T24" fmla="*/ 226 w 288"/>
              <a:gd name="T25" fmla="*/ 69 h 112"/>
              <a:gd name="T26" fmla="*/ 187 w 288"/>
              <a:gd name="T27" fmla="*/ 27 h 112"/>
              <a:gd name="T28" fmla="*/ 182 w 288"/>
              <a:gd name="T29" fmla="*/ 26 h 112"/>
              <a:gd name="T30" fmla="*/ 163 w 288"/>
              <a:gd name="T31" fmla="*/ 31 h 112"/>
              <a:gd name="T32" fmla="*/ 122 w 288"/>
              <a:gd name="T33" fmla="*/ 0 h 112"/>
              <a:gd name="T34" fmla="*/ 119 w 288"/>
              <a:gd name="T3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12">
                <a:moveTo>
                  <a:pt x="119" y="0"/>
                </a:moveTo>
                <a:cubicBezTo>
                  <a:pt x="114" y="0"/>
                  <a:pt x="110" y="0"/>
                  <a:pt x="105" y="1"/>
                </a:cubicBezTo>
                <a:cubicBezTo>
                  <a:pt x="90" y="1"/>
                  <a:pt x="77" y="11"/>
                  <a:pt x="69" y="23"/>
                </a:cubicBezTo>
                <a:cubicBezTo>
                  <a:pt x="60" y="34"/>
                  <a:pt x="58" y="49"/>
                  <a:pt x="60" y="63"/>
                </a:cubicBezTo>
                <a:cubicBezTo>
                  <a:pt x="59" y="63"/>
                  <a:pt x="57" y="63"/>
                  <a:pt x="56" y="63"/>
                </a:cubicBezTo>
                <a:cubicBezTo>
                  <a:pt x="55" y="63"/>
                  <a:pt x="54" y="63"/>
                  <a:pt x="53" y="63"/>
                </a:cubicBezTo>
                <a:cubicBezTo>
                  <a:pt x="40" y="63"/>
                  <a:pt x="29" y="66"/>
                  <a:pt x="19" y="74"/>
                </a:cubicBezTo>
                <a:cubicBezTo>
                  <a:pt x="8" y="83"/>
                  <a:pt x="2" y="95"/>
                  <a:pt x="0" y="109"/>
                </a:cubicBezTo>
                <a:cubicBezTo>
                  <a:pt x="0" y="110"/>
                  <a:pt x="0" y="111"/>
                  <a:pt x="0" y="112"/>
                </a:cubicBezTo>
                <a:cubicBezTo>
                  <a:pt x="288" y="112"/>
                  <a:pt x="288" y="112"/>
                  <a:pt x="288" y="112"/>
                </a:cubicBezTo>
                <a:cubicBezTo>
                  <a:pt x="283" y="89"/>
                  <a:pt x="264" y="71"/>
                  <a:pt x="240" y="69"/>
                </a:cubicBezTo>
                <a:cubicBezTo>
                  <a:pt x="239" y="68"/>
                  <a:pt x="237" y="68"/>
                  <a:pt x="236" y="68"/>
                </a:cubicBezTo>
                <a:cubicBezTo>
                  <a:pt x="233" y="68"/>
                  <a:pt x="229" y="69"/>
                  <a:pt x="226" y="69"/>
                </a:cubicBezTo>
                <a:cubicBezTo>
                  <a:pt x="226" y="49"/>
                  <a:pt x="213" y="29"/>
                  <a:pt x="187" y="27"/>
                </a:cubicBezTo>
                <a:cubicBezTo>
                  <a:pt x="185" y="26"/>
                  <a:pt x="183" y="26"/>
                  <a:pt x="182" y="26"/>
                </a:cubicBezTo>
                <a:cubicBezTo>
                  <a:pt x="175" y="26"/>
                  <a:pt x="168" y="28"/>
                  <a:pt x="163" y="31"/>
                </a:cubicBezTo>
                <a:cubicBezTo>
                  <a:pt x="156" y="14"/>
                  <a:pt x="141" y="1"/>
                  <a:pt x="122" y="0"/>
                </a:cubicBezTo>
                <a:cubicBezTo>
                  <a:pt x="121" y="0"/>
                  <a:pt x="120" y="0"/>
                  <a:pt x="119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1"/>
          <p:cNvSpPr/>
          <p:nvPr/>
        </p:nvSpPr>
        <p:spPr bwMode="auto">
          <a:xfrm>
            <a:off x="1822450" y="1460500"/>
            <a:ext cx="612775" cy="258762"/>
          </a:xfrm>
          <a:custGeom>
            <a:avLst/>
            <a:gdLst>
              <a:gd name="T0" fmla="*/ 78 w 144"/>
              <a:gd name="T1" fmla="*/ 0 h 61"/>
              <a:gd name="T2" fmla="*/ 48 w 144"/>
              <a:gd name="T3" fmla="*/ 24 h 61"/>
              <a:gd name="T4" fmla="*/ 33 w 144"/>
              <a:gd name="T5" fmla="*/ 21 h 61"/>
              <a:gd name="T6" fmla="*/ 5 w 144"/>
              <a:gd name="T7" fmla="*/ 61 h 61"/>
              <a:gd name="T8" fmla="*/ 144 w 144"/>
              <a:gd name="T9" fmla="*/ 61 h 61"/>
              <a:gd name="T10" fmla="*/ 144 w 144"/>
              <a:gd name="T11" fmla="*/ 58 h 61"/>
              <a:gd name="T12" fmla="*/ 117 w 144"/>
              <a:gd name="T13" fmla="*/ 30 h 61"/>
              <a:gd name="T14" fmla="*/ 117 w 144"/>
              <a:gd name="T15" fmla="*/ 30 h 61"/>
              <a:gd name="T16" fmla="*/ 106 w 144"/>
              <a:gd name="T17" fmla="*/ 33 h 61"/>
              <a:gd name="T18" fmla="*/ 78 w 144"/>
              <a:gd name="T19" fmla="*/ 0 h 61"/>
              <a:gd name="T20" fmla="*/ 78 w 144"/>
              <a:gd name="T2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" h="61">
                <a:moveTo>
                  <a:pt x="78" y="0"/>
                </a:moveTo>
                <a:cubicBezTo>
                  <a:pt x="60" y="0"/>
                  <a:pt x="50" y="11"/>
                  <a:pt x="48" y="24"/>
                </a:cubicBezTo>
                <a:cubicBezTo>
                  <a:pt x="44" y="22"/>
                  <a:pt x="39" y="21"/>
                  <a:pt x="33" y="21"/>
                </a:cubicBezTo>
                <a:cubicBezTo>
                  <a:pt x="9" y="21"/>
                  <a:pt x="0" y="43"/>
                  <a:pt x="5" y="61"/>
                </a:cubicBezTo>
                <a:cubicBezTo>
                  <a:pt x="144" y="61"/>
                  <a:pt x="144" y="61"/>
                  <a:pt x="144" y="61"/>
                </a:cubicBezTo>
                <a:cubicBezTo>
                  <a:pt x="144" y="60"/>
                  <a:pt x="144" y="59"/>
                  <a:pt x="144" y="58"/>
                </a:cubicBezTo>
                <a:cubicBezTo>
                  <a:pt x="144" y="43"/>
                  <a:pt x="132" y="30"/>
                  <a:pt x="117" y="30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13" y="30"/>
                  <a:pt x="109" y="31"/>
                  <a:pt x="106" y="33"/>
                </a:cubicBezTo>
                <a:cubicBezTo>
                  <a:pt x="107" y="17"/>
                  <a:pt x="95" y="0"/>
                  <a:pt x="78" y="0"/>
                </a:cubicBezTo>
                <a:cubicBezTo>
                  <a:pt x="78" y="0"/>
                  <a:pt x="78" y="0"/>
                  <a:pt x="78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2"/>
          <p:cNvSpPr/>
          <p:nvPr/>
        </p:nvSpPr>
        <p:spPr bwMode="auto">
          <a:xfrm>
            <a:off x="10721975" y="2252663"/>
            <a:ext cx="835025" cy="333375"/>
          </a:xfrm>
          <a:custGeom>
            <a:avLst/>
            <a:gdLst>
              <a:gd name="T0" fmla="*/ 91 w 196"/>
              <a:gd name="T1" fmla="*/ 0 h 78"/>
              <a:gd name="T2" fmla="*/ 52 w 196"/>
              <a:gd name="T3" fmla="*/ 45 h 78"/>
              <a:gd name="T4" fmla="*/ 37 w 196"/>
              <a:gd name="T5" fmla="*/ 42 h 78"/>
              <a:gd name="T6" fmla="*/ 0 w 196"/>
              <a:gd name="T7" fmla="*/ 78 h 78"/>
              <a:gd name="T8" fmla="*/ 192 w 196"/>
              <a:gd name="T9" fmla="*/ 78 h 78"/>
              <a:gd name="T10" fmla="*/ 152 w 196"/>
              <a:gd name="T11" fmla="*/ 28 h 78"/>
              <a:gd name="T12" fmla="*/ 133 w 196"/>
              <a:gd name="T13" fmla="*/ 33 h 78"/>
              <a:gd name="T14" fmla="*/ 91 w 196"/>
              <a:gd name="T15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78">
                <a:moveTo>
                  <a:pt x="91" y="0"/>
                </a:moveTo>
                <a:cubicBezTo>
                  <a:pt x="67" y="0"/>
                  <a:pt x="50" y="23"/>
                  <a:pt x="52" y="45"/>
                </a:cubicBezTo>
                <a:cubicBezTo>
                  <a:pt x="47" y="43"/>
                  <a:pt x="43" y="42"/>
                  <a:pt x="37" y="42"/>
                </a:cubicBezTo>
                <a:cubicBezTo>
                  <a:pt x="17" y="42"/>
                  <a:pt x="1" y="58"/>
                  <a:pt x="0" y="78"/>
                </a:cubicBezTo>
                <a:cubicBezTo>
                  <a:pt x="192" y="78"/>
                  <a:pt x="192" y="78"/>
                  <a:pt x="192" y="78"/>
                </a:cubicBezTo>
                <a:cubicBezTo>
                  <a:pt x="196" y="55"/>
                  <a:pt x="182" y="28"/>
                  <a:pt x="152" y="28"/>
                </a:cubicBezTo>
                <a:cubicBezTo>
                  <a:pt x="148" y="28"/>
                  <a:pt x="138" y="30"/>
                  <a:pt x="133" y="33"/>
                </a:cubicBezTo>
                <a:cubicBezTo>
                  <a:pt x="129" y="16"/>
                  <a:pt x="115" y="0"/>
                  <a:pt x="91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3"/>
          <p:cNvSpPr/>
          <p:nvPr/>
        </p:nvSpPr>
        <p:spPr bwMode="auto">
          <a:xfrm>
            <a:off x="3462337" y="684213"/>
            <a:ext cx="596900" cy="311150"/>
          </a:xfrm>
          <a:custGeom>
            <a:avLst/>
            <a:gdLst>
              <a:gd name="T0" fmla="*/ 53 w 140"/>
              <a:gd name="T1" fmla="*/ 0 h 73"/>
              <a:gd name="T2" fmla="*/ 36 w 140"/>
              <a:gd name="T3" fmla="*/ 5 h 73"/>
              <a:gd name="T4" fmla="*/ 18 w 140"/>
              <a:gd name="T5" fmla="*/ 51 h 73"/>
              <a:gd name="T6" fmla="*/ 19 w 140"/>
              <a:gd name="T7" fmla="*/ 52 h 73"/>
              <a:gd name="T8" fmla="*/ 0 w 140"/>
              <a:gd name="T9" fmla="*/ 73 h 73"/>
              <a:gd name="T10" fmla="*/ 140 w 140"/>
              <a:gd name="T11" fmla="*/ 73 h 73"/>
              <a:gd name="T12" fmla="*/ 139 w 140"/>
              <a:gd name="T13" fmla="*/ 65 h 73"/>
              <a:gd name="T14" fmla="*/ 132 w 140"/>
              <a:gd name="T15" fmla="*/ 53 h 73"/>
              <a:gd name="T16" fmla="*/ 116 w 140"/>
              <a:gd name="T17" fmla="*/ 45 h 73"/>
              <a:gd name="T18" fmla="*/ 91 w 140"/>
              <a:gd name="T19" fmla="*/ 21 h 73"/>
              <a:gd name="T20" fmla="*/ 86 w 140"/>
              <a:gd name="T21" fmla="*/ 22 h 73"/>
              <a:gd name="T22" fmla="*/ 82 w 140"/>
              <a:gd name="T23" fmla="*/ 15 h 73"/>
              <a:gd name="T24" fmla="*/ 53 w 140"/>
              <a:gd name="T2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0" h="73">
                <a:moveTo>
                  <a:pt x="53" y="0"/>
                </a:moveTo>
                <a:cubicBezTo>
                  <a:pt x="47" y="0"/>
                  <a:pt x="41" y="1"/>
                  <a:pt x="36" y="5"/>
                </a:cubicBezTo>
                <a:cubicBezTo>
                  <a:pt x="20" y="13"/>
                  <a:pt x="14" y="34"/>
                  <a:pt x="18" y="51"/>
                </a:cubicBezTo>
                <a:cubicBezTo>
                  <a:pt x="18" y="51"/>
                  <a:pt x="18" y="51"/>
                  <a:pt x="19" y="52"/>
                </a:cubicBezTo>
                <a:cubicBezTo>
                  <a:pt x="7" y="54"/>
                  <a:pt x="1" y="63"/>
                  <a:pt x="0" y="73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0"/>
                  <a:pt x="140" y="68"/>
                  <a:pt x="139" y="65"/>
                </a:cubicBezTo>
                <a:cubicBezTo>
                  <a:pt x="138" y="60"/>
                  <a:pt x="136" y="56"/>
                  <a:pt x="132" y="53"/>
                </a:cubicBezTo>
                <a:cubicBezTo>
                  <a:pt x="128" y="49"/>
                  <a:pt x="122" y="45"/>
                  <a:pt x="116" y="45"/>
                </a:cubicBezTo>
                <a:cubicBezTo>
                  <a:pt x="115" y="33"/>
                  <a:pt x="106" y="21"/>
                  <a:pt x="91" y="21"/>
                </a:cubicBezTo>
                <a:cubicBezTo>
                  <a:pt x="89" y="21"/>
                  <a:pt x="87" y="21"/>
                  <a:pt x="86" y="22"/>
                </a:cubicBezTo>
                <a:cubicBezTo>
                  <a:pt x="85" y="19"/>
                  <a:pt x="84" y="17"/>
                  <a:pt x="82" y="15"/>
                </a:cubicBezTo>
                <a:cubicBezTo>
                  <a:pt x="75" y="5"/>
                  <a:pt x="64" y="0"/>
                  <a:pt x="53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99926" y="629800"/>
            <a:ext cx="990000" cy="945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r="595"/>
          <a:stretch>
            <a:fillRect/>
          </a:stretch>
        </p:blipFill>
        <p:spPr>
          <a:xfrm>
            <a:off x="-1588" y="4495676"/>
            <a:ext cx="12193588" cy="23782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801" y="995796"/>
            <a:ext cx="8337217" cy="5571458"/>
          </a:xfrm>
          <a:prstGeom prst="rect">
            <a:avLst/>
          </a:prstGeom>
        </p:spPr>
      </p:pic>
      <p:sp>
        <p:nvSpPr>
          <p:cNvPr id="16" name="Freeform 14"/>
          <p:cNvSpPr/>
          <p:nvPr/>
        </p:nvSpPr>
        <p:spPr bwMode="auto">
          <a:xfrm>
            <a:off x="334962" y="4159250"/>
            <a:ext cx="371475" cy="192087"/>
          </a:xfrm>
          <a:custGeom>
            <a:avLst/>
            <a:gdLst>
              <a:gd name="T0" fmla="*/ 33 w 87"/>
              <a:gd name="T1" fmla="*/ 0 h 45"/>
              <a:gd name="T2" fmla="*/ 22 w 87"/>
              <a:gd name="T3" fmla="*/ 2 h 45"/>
              <a:gd name="T4" fmla="*/ 11 w 87"/>
              <a:gd name="T5" fmla="*/ 31 h 45"/>
              <a:gd name="T6" fmla="*/ 12 w 87"/>
              <a:gd name="T7" fmla="*/ 32 h 45"/>
              <a:gd name="T8" fmla="*/ 0 w 87"/>
              <a:gd name="T9" fmla="*/ 45 h 45"/>
              <a:gd name="T10" fmla="*/ 87 w 87"/>
              <a:gd name="T11" fmla="*/ 45 h 45"/>
              <a:gd name="T12" fmla="*/ 86 w 87"/>
              <a:gd name="T13" fmla="*/ 40 h 45"/>
              <a:gd name="T14" fmla="*/ 82 w 87"/>
              <a:gd name="T15" fmla="*/ 32 h 45"/>
              <a:gd name="T16" fmla="*/ 71 w 87"/>
              <a:gd name="T17" fmla="*/ 27 h 45"/>
              <a:gd name="T18" fmla="*/ 56 w 87"/>
              <a:gd name="T19" fmla="*/ 13 h 45"/>
              <a:gd name="T20" fmla="*/ 53 w 87"/>
              <a:gd name="T21" fmla="*/ 13 h 45"/>
              <a:gd name="T22" fmla="*/ 51 w 87"/>
              <a:gd name="T23" fmla="*/ 9 h 45"/>
              <a:gd name="T24" fmla="*/ 33 w 87"/>
              <a:gd name="T2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" h="45">
                <a:moveTo>
                  <a:pt x="33" y="0"/>
                </a:moveTo>
                <a:cubicBezTo>
                  <a:pt x="29" y="0"/>
                  <a:pt x="26" y="0"/>
                  <a:pt x="22" y="2"/>
                </a:cubicBezTo>
                <a:cubicBezTo>
                  <a:pt x="13" y="8"/>
                  <a:pt x="9" y="21"/>
                  <a:pt x="11" y="31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3"/>
                  <a:pt x="1" y="39"/>
                  <a:pt x="0" y="45"/>
                </a:cubicBezTo>
                <a:cubicBezTo>
                  <a:pt x="87" y="45"/>
                  <a:pt x="87" y="45"/>
                  <a:pt x="87" y="45"/>
                </a:cubicBezTo>
                <a:cubicBezTo>
                  <a:pt x="87" y="43"/>
                  <a:pt x="86" y="41"/>
                  <a:pt x="86" y="40"/>
                </a:cubicBezTo>
                <a:cubicBezTo>
                  <a:pt x="85" y="37"/>
                  <a:pt x="84" y="34"/>
                  <a:pt x="82" y="32"/>
                </a:cubicBezTo>
                <a:cubicBezTo>
                  <a:pt x="79" y="30"/>
                  <a:pt x="75" y="28"/>
                  <a:pt x="71" y="27"/>
                </a:cubicBezTo>
                <a:cubicBezTo>
                  <a:pt x="71" y="20"/>
                  <a:pt x="66" y="13"/>
                  <a:pt x="56" y="13"/>
                </a:cubicBezTo>
                <a:cubicBezTo>
                  <a:pt x="55" y="13"/>
                  <a:pt x="54" y="13"/>
                  <a:pt x="53" y="13"/>
                </a:cubicBezTo>
                <a:cubicBezTo>
                  <a:pt x="53" y="12"/>
                  <a:pt x="52" y="10"/>
                  <a:pt x="51" y="9"/>
                </a:cubicBezTo>
                <a:cubicBezTo>
                  <a:pt x="46" y="3"/>
                  <a:pt x="40" y="0"/>
                  <a:pt x="33" y="0"/>
                </a:cubicBezTo>
              </a:path>
            </a:pathLst>
          </a:custGeom>
          <a:solidFill>
            <a:srgbClr val="D3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4645" y="322580"/>
            <a:ext cx="8227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电子工业出版社小学信息技术（四年级第4册第3单元第9课）</a:t>
            </a:r>
            <a:endParaRPr lang="zh-CN" altLang="en-US" sz="2400" b="1">
              <a:ln w="952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29610" y="3309620"/>
            <a:ext cx="5803900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zh-CN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华文行楷" panose="02010800040101010101" charset="-122"/>
                <a:ea typeface="华文行楷" panose="02010800040101010101" charset="-122"/>
                <a:sym typeface="+mn-ea"/>
              </a:rPr>
              <a:t>小小蜗牛跑的快</a:t>
            </a:r>
            <a:endParaRPr lang="zh-CN" altLang="en-US" sz="54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96025" y="4719955"/>
            <a:ext cx="33820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合肥市南门小学  吴兴霞</a:t>
            </a:r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2000">
        <p:circle/>
      </p:transition>
    </mc:Choice>
    <mc:Fallback>
      <p:transition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TextBox 48"/>
          <p:cNvSpPr txBox="1">
            <a:spLocks noChangeArrowheads="1"/>
          </p:cNvSpPr>
          <p:nvPr/>
        </p:nvSpPr>
        <p:spPr bwMode="auto">
          <a:xfrm>
            <a:off x="3529965" y="2754630"/>
            <a:ext cx="586105" cy="61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48"/>
          <p:cNvSpPr txBox="1">
            <a:spLocks noChangeArrowheads="1"/>
          </p:cNvSpPr>
          <p:nvPr/>
        </p:nvSpPr>
        <p:spPr bwMode="auto">
          <a:xfrm>
            <a:off x="3530214" y="3829368"/>
            <a:ext cx="6826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8"/>
          <p:cNvSpPr txBox="1">
            <a:spLocks noChangeArrowheads="1"/>
          </p:cNvSpPr>
          <p:nvPr/>
        </p:nvSpPr>
        <p:spPr bwMode="auto">
          <a:xfrm>
            <a:off x="2533899" y="4889183"/>
            <a:ext cx="6826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48"/>
          <p:cNvSpPr txBox="1">
            <a:spLocks noChangeArrowheads="1"/>
          </p:cNvSpPr>
          <p:nvPr/>
        </p:nvSpPr>
        <p:spPr bwMode="auto">
          <a:xfrm>
            <a:off x="3480684" y="5134293"/>
            <a:ext cx="6826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10" name="图片 420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0" y="2272030"/>
            <a:ext cx="2675890" cy="33743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056640" y="3364865"/>
            <a:ext cx="1894840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800" b="1" spc="50" dirty="0">
                <a:ln w="9525" cmpd="sng">
                  <a:solidFill>
                    <a:srgbClr val="00B05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方正舒体" panose="02010601030101010101" charset="-122"/>
                <a:ea typeface="方正舒体" panose="02010601030101010101" charset="-122"/>
              </a:rPr>
              <a:t>微课目标</a:t>
            </a:r>
            <a:endParaRPr lang="zh-CN" altLang="en-US" sz="2800" b="1" spc="50" dirty="0">
              <a:ln w="9525" cmpd="sng">
                <a:solidFill>
                  <a:srgbClr val="00B05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方正舒体" panose="02010601030101010101" charset="-122"/>
              <a:ea typeface="方正舒体" panose="0201060103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834880" y="4391025"/>
            <a:ext cx="1395095" cy="1424305"/>
          </a:xfrm>
          <a:prstGeom prst="rect">
            <a:avLst/>
          </a:prstGeom>
        </p:spPr>
      </p:pic>
      <p:pic>
        <p:nvPicPr>
          <p:cNvPr id="4211" name="图片 42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" y="5074285"/>
            <a:ext cx="12193270" cy="18078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39055" y="2164715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认识软件界面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7840" y="296799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运行测试程序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91200" y="377698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修改程序参数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9965" y="2103755"/>
            <a:ext cx="1104265" cy="5829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3660" y="2967990"/>
            <a:ext cx="1191895" cy="5486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7660" y="3843655"/>
            <a:ext cx="1097915" cy="5422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39210" y="625475"/>
            <a:ext cx="5632450" cy="64389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prstTxWarp prst="textPlain">
              <a:avLst>
                <a:gd name="adj" fmla="val 49830"/>
              </a:avLst>
            </a:prstTxWarp>
            <a:spAutoFit/>
          </a:bodyPr>
          <a:p>
            <a:pPr algn="ctr"/>
            <a:r>
              <a:rPr lang="zh-CN" altLang="zh-CN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Scratch软件</a:t>
            </a:r>
            <a:endParaRPr lang="zh-CN" altLang="zh-CN" sz="72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云形标注 14"/>
          <p:cNvSpPr/>
          <p:nvPr/>
        </p:nvSpPr>
        <p:spPr>
          <a:xfrm>
            <a:off x="9117965" y="2531745"/>
            <a:ext cx="2997200" cy="1604645"/>
          </a:xfrm>
          <a:prstGeom prst="cloudCallou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578975" y="2872740"/>
            <a:ext cx="21856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</a:rPr>
              <a:t>Scratch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编写的动画中，修改相应的指令参数就能实现！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2000">
        <p:randomBar/>
      </p:transition>
    </mc:Choice>
    <mc:Fallback>
      <p:transition advTm="2000">
        <p:randomBa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  <p:bldP spid="17" grpId="0"/>
      <p:bldP spid="15" grpId="0" animBg="1"/>
      <p:bldP spid="17" grpId="1"/>
      <p:bldP spid="15" grpId="1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025" y="444250"/>
            <a:ext cx="4136572" cy="458429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324407" y="752798"/>
            <a:ext cx="2502602" cy="1043408"/>
            <a:chOff x="1600201" y="1536700"/>
            <a:chExt cx="9077325" cy="3784601"/>
          </a:xfrm>
        </p:grpSpPr>
        <p:sp>
          <p:nvSpPr>
            <p:cNvPr id="10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211107" y="609039"/>
            <a:ext cx="1478524" cy="616440"/>
            <a:chOff x="1600201" y="1536700"/>
            <a:chExt cx="9077325" cy="3784601"/>
          </a:xfrm>
        </p:grpSpPr>
        <p:sp>
          <p:nvSpPr>
            <p:cNvPr id="67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23" name="图片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" y="3006925"/>
            <a:ext cx="12193057" cy="3974937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718213" y="5360756"/>
            <a:ext cx="1439588" cy="1164783"/>
          </a:xfrm>
          <a:prstGeom prst="rect">
            <a:avLst/>
          </a:prstGeom>
        </p:spPr>
      </p:pic>
      <p:pic>
        <p:nvPicPr>
          <p:cNvPr id="127" name="图片 1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1472738" y="5921556"/>
            <a:ext cx="953509" cy="77149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79390" y="276479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认识软件界面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8640" y="1765935"/>
            <a:ext cx="1552575" cy="819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Tm="2000">
        <p:blinds dir="vert"/>
      </p:transition>
    </mc:Choice>
    <mc:Fallback>
      <p:transition advTm="2000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" y="602615"/>
            <a:ext cx="12162790" cy="60153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835" y="1424305"/>
            <a:ext cx="6872605" cy="45218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28925" y="1852295"/>
            <a:ext cx="3257550" cy="2695575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52800" y="4890770"/>
            <a:ext cx="2733675" cy="100965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矩形 8"/>
          <p:cNvSpPr/>
          <p:nvPr/>
        </p:nvSpPr>
        <p:spPr>
          <a:xfrm>
            <a:off x="6105525" y="2042795"/>
            <a:ext cx="1371600" cy="3791585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553325" y="2042795"/>
            <a:ext cx="1856740" cy="3791585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05525" y="1852295"/>
            <a:ext cx="1029970" cy="1905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05525" y="1598295"/>
            <a:ext cx="697230" cy="1905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43835" y="1598295"/>
            <a:ext cx="2162810" cy="1905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endCxn id="15" idx="2"/>
          </p:cNvCxnSpPr>
          <p:nvPr/>
        </p:nvCxnSpPr>
        <p:spPr>
          <a:xfrm flipV="1">
            <a:off x="3305175" y="1318895"/>
            <a:ext cx="10160" cy="16192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828925" y="934085"/>
            <a:ext cx="97218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标题栏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4400550" y="1337945"/>
            <a:ext cx="0" cy="34290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966210" y="934085"/>
            <a:ext cx="8686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菜单栏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6243955" y="1318895"/>
            <a:ext cx="0" cy="34290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476875" y="924560"/>
            <a:ext cx="13258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光标工具栏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6990715" y="1309370"/>
            <a:ext cx="635" cy="63182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744970" y="953135"/>
            <a:ext cx="106553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选项卡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6896100" y="5558155"/>
            <a:ext cx="8890" cy="52324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243955" y="6081395"/>
            <a:ext cx="174244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指令模块区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8477250" y="5491480"/>
            <a:ext cx="8890" cy="52324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094980" y="6014720"/>
            <a:ext cx="118110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脚本区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826000" y="5596255"/>
            <a:ext cx="8890" cy="52324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400550" y="6081395"/>
            <a:ext cx="88582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角色区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 flipV="1">
            <a:off x="3037840" y="4218305"/>
            <a:ext cx="10160" cy="188214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67000" y="6014720"/>
            <a:ext cx="106680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舞台区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855" y="19050"/>
            <a:ext cx="304101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 b="1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隶书" panose="02010509060101010101" charset="-122"/>
                <a:ea typeface="隶书" panose="02010509060101010101" charset="-122"/>
              </a:rPr>
              <a:t>小小蜗牛跑的快</a:t>
            </a:r>
            <a:endParaRPr lang="zh-CN" altLang="en-US" sz="3200" b="1" dirty="0" smtClean="0">
              <a:ln w="12700" cmpd="sng">
                <a:noFill/>
                <a:prstDash val="solid"/>
              </a:ln>
              <a:solidFill>
                <a:srgbClr val="FFFF00"/>
              </a:solidFill>
              <a:effectLst/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09540" y="111760"/>
            <a:ext cx="695134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电子工业出版社小学信息技术（四年级第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册第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单元第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课）</a:t>
            </a:r>
            <a:endParaRPr lang="zh-CN" altLang="en-US" sz="2000" b="1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QQ截图2018061208540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855" y="718820"/>
            <a:ext cx="2336165" cy="1362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Tm="2000">
        <p:split orient="vert"/>
      </p:transition>
    </mc:Choice>
    <mc:Fallback>
      <p:transition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3" grpId="0" animBg="1"/>
      <p:bldP spid="29" grpId="0"/>
      <p:bldP spid="7" grpId="0" animBg="1"/>
      <p:bldP spid="8" grpId="0" animBg="1"/>
      <p:bldP spid="27" grpId="0"/>
      <p:bldP spid="12" grpId="0" animBg="1"/>
      <p:bldP spid="19" grpId="1"/>
      <p:bldP spid="21" grpId="0"/>
      <p:bldP spid="9" grpId="0" animBg="1"/>
      <p:bldP spid="23" grpId="0"/>
      <p:bldP spid="10" grpId="0" animBg="1"/>
      <p:bldP spid="25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025" y="444250"/>
            <a:ext cx="4136572" cy="458429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324407" y="752798"/>
            <a:ext cx="2502602" cy="1043408"/>
            <a:chOff x="1600201" y="1536700"/>
            <a:chExt cx="9077325" cy="3784601"/>
          </a:xfrm>
        </p:grpSpPr>
        <p:sp>
          <p:nvSpPr>
            <p:cNvPr id="10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211107" y="609039"/>
            <a:ext cx="1478524" cy="616440"/>
            <a:chOff x="1600201" y="1536700"/>
            <a:chExt cx="9077325" cy="3784601"/>
          </a:xfrm>
        </p:grpSpPr>
        <p:sp>
          <p:nvSpPr>
            <p:cNvPr id="67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23" name="图片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" y="3006925"/>
            <a:ext cx="12193057" cy="3974937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718213" y="5360756"/>
            <a:ext cx="1439588" cy="1164783"/>
          </a:xfrm>
          <a:prstGeom prst="rect">
            <a:avLst/>
          </a:prstGeom>
        </p:spPr>
      </p:pic>
      <p:pic>
        <p:nvPicPr>
          <p:cNvPr id="127" name="图片 1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1472738" y="5921556"/>
            <a:ext cx="953509" cy="7714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0700" y="1911985"/>
            <a:ext cx="1676400" cy="7715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79390" y="276479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运行测试程序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Tm="2000">
        <p:blinds/>
      </p:transition>
    </mc:Choice>
    <mc:Fallback>
      <p:transition advTm="2000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图片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" y="602615"/>
            <a:ext cx="12162790" cy="6015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9855" y="19050"/>
            <a:ext cx="304101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200" b="1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/>
                <a:latin typeface="隶书" panose="02010509060101010101" charset="-122"/>
                <a:ea typeface="隶书" panose="02010509060101010101" charset="-122"/>
              </a:rPr>
              <a:t>小小蜗牛跑的快</a:t>
            </a:r>
            <a:endParaRPr lang="zh-CN" altLang="en-US" sz="3200" b="1" dirty="0" smtClean="0">
              <a:ln w="12700" cmpd="sng">
                <a:noFill/>
                <a:prstDash val="solid"/>
              </a:ln>
              <a:solidFill>
                <a:schemeClr val="bg1"/>
              </a:solidFill>
              <a:effectLst/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09540" y="111760"/>
            <a:ext cx="695134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000" b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电子工业出版社小学信息技术（四年级第4册第3单元第9课）</a:t>
            </a:r>
            <a:endParaRPr lang="zh-CN" altLang="en-US" sz="2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750" y="1033145"/>
            <a:ext cx="6794500" cy="5300345"/>
          </a:xfrm>
          <a:prstGeom prst="rect">
            <a:avLst/>
          </a:prstGeom>
        </p:spPr>
      </p:pic>
      <p:pic>
        <p:nvPicPr>
          <p:cNvPr id="12" name="图片 11" descr="QQ截图2018061208540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855" y="763905"/>
            <a:ext cx="2336165" cy="1362710"/>
          </a:xfrm>
          <a:prstGeom prst="rect">
            <a:avLst/>
          </a:prstGeom>
        </p:spPr>
      </p:pic>
    </p:spTree>
  </p:cSld>
  <p:clrMapOvr>
    <a:masterClrMapping/>
  </p:clrMapOvr>
  <p:transition spd="slow" advTm="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025" y="444250"/>
            <a:ext cx="4136572" cy="458429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324407" y="752798"/>
            <a:ext cx="2502602" cy="1043408"/>
            <a:chOff x="1600201" y="1536700"/>
            <a:chExt cx="9077325" cy="3784601"/>
          </a:xfrm>
        </p:grpSpPr>
        <p:sp>
          <p:nvSpPr>
            <p:cNvPr id="10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211107" y="609039"/>
            <a:ext cx="1478524" cy="616440"/>
            <a:chOff x="1600201" y="1536700"/>
            <a:chExt cx="9077325" cy="3784601"/>
          </a:xfrm>
        </p:grpSpPr>
        <p:sp>
          <p:nvSpPr>
            <p:cNvPr id="67" name="Rectangle 700"/>
            <p:cNvSpPr>
              <a:spLocks noChangeArrowheads="1"/>
            </p:cNvSpPr>
            <p:nvPr/>
          </p:nvSpPr>
          <p:spPr bwMode="auto">
            <a:xfrm>
              <a:off x="408781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01"/>
            <p:cNvSpPr/>
            <p:nvPr/>
          </p:nvSpPr>
          <p:spPr bwMode="auto">
            <a:xfrm>
              <a:off x="3349626" y="2786063"/>
              <a:ext cx="585788" cy="581025"/>
            </a:xfrm>
            <a:custGeom>
              <a:avLst/>
              <a:gdLst>
                <a:gd name="T0" fmla="*/ 23 w 138"/>
                <a:gd name="T1" fmla="*/ 20 h 137"/>
                <a:gd name="T2" fmla="*/ 0 w 138"/>
                <a:gd name="T3" fmla="*/ 0 h 137"/>
                <a:gd name="T4" fmla="*/ 0 w 138"/>
                <a:gd name="T5" fmla="*/ 137 h 137"/>
                <a:gd name="T6" fmla="*/ 138 w 138"/>
                <a:gd name="T7" fmla="*/ 137 h 137"/>
                <a:gd name="T8" fmla="*/ 138 w 138"/>
                <a:gd name="T9" fmla="*/ 0 h 137"/>
                <a:gd name="T10" fmla="*/ 30 w 138"/>
                <a:gd name="T11" fmla="*/ 0 h 137"/>
                <a:gd name="T12" fmla="*/ 23 w 138"/>
                <a:gd name="T13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23" y="20"/>
                  </a:moveTo>
                  <a:cubicBezTo>
                    <a:pt x="15" y="12"/>
                    <a:pt x="8" y="6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6"/>
                    <a:pt x="25" y="13"/>
                    <a:pt x="23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02"/>
            <p:cNvSpPr/>
            <p:nvPr/>
          </p:nvSpPr>
          <p:spPr bwMode="auto">
            <a:xfrm>
              <a:off x="2659063" y="2606675"/>
              <a:ext cx="342900" cy="22225"/>
            </a:xfrm>
            <a:custGeom>
              <a:avLst/>
              <a:gdLst>
                <a:gd name="T0" fmla="*/ 0 w 81"/>
                <a:gd name="T1" fmla="*/ 5 h 5"/>
                <a:gd name="T2" fmla="*/ 81 w 81"/>
                <a:gd name="T3" fmla="*/ 5 h 5"/>
                <a:gd name="T4" fmla="*/ 0 w 8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">
                  <a:moveTo>
                    <a:pt x="0" y="5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55" y="0"/>
                    <a:pt x="27" y="0"/>
                    <a:pt x="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703"/>
            <p:cNvSpPr>
              <a:spLocks noChangeArrowheads="1"/>
            </p:cNvSpPr>
            <p:nvPr/>
          </p:nvSpPr>
          <p:spPr bwMode="auto">
            <a:xfrm>
              <a:off x="2613026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704"/>
            <p:cNvSpPr>
              <a:spLocks noChangeArrowheads="1"/>
            </p:cNvSpPr>
            <p:nvPr/>
          </p:nvSpPr>
          <p:spPr bwMode="auto">
            <a:xfrm>
              <a:off x="6303963" y="2786063"/>
              <a:ext cx="5842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705"/>
            <p:cNvSpPr>
              <a:spLocks noChangeArrowheads="1"/>
            </p:cNvSpPr>
            <p:nvPr/>
          </p:nvSpPr>
          <p:spPr bwMode="auto">
            <a:xfrm>
              <a:off x="4829176" y="2786063"/>
              <a:ext cx="581025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6"/>
            <p:cNvSpPr/>
            <p:nvPr/>
          </p:nvSpPr>
          <p:spPr bwMode="auto">
            <a:xfrm>
              <a:off x="9256713" y="2971800"/>
              <a:ext cx="420688" cy="395288"/>
            </a:xfrm>
            <a:custGeom>
              <a:avLst/>
              <a:gdLst>
                <a:gd name="T0" fmla="*/ 0 w 99"/>
                <a:gd name="T1" fmla="*/ 0 h 93"/>
                <a:gd name="T2" fmla="*/ 0 w 99"/>
                <a:gd name="T3" fmla="*/ 93 h 93"/>
                <a:gd name="T4" fmla="*/ 99 w 99"/>
                <a:gd name="T5" fmla="*/ 93 h 93"/>
                <a:gd name="T6" fmla="*/ 0 w 99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3">
                  <a:moveTo>
                    <a:pt x="0" y="0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73" y="56"/>
                    <a:pt x="39" y="24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707"/>
            <p:cNvSpPr>
              <a:spLocks noChangeArrowheads="1"/>
            </p:cNvSpPr>
            <p:nvPr/>
          </p:nvSpPr>
          <p:spPr bwMode="auto">
            <a:xfrm>
              <a:off x="5565776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Rectangle 708"/>
            <p:cNvSpPr>
              <a:spLocks noChangeArrowheads="1"/>
            </p:cNvSpPr>
            <p:nvPr/>
          </p:nvSpPr>
          <p:spPr bwMode="auto">
            <a:xfrm>
              <a:off x="334962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09"/>
            <p:cNvSpPr/>
            <p:nvPr/>
          </p:nvSpPr>
          <p:spPr bwMode="auto">
            <a:xfrm>
              <a:off x="3544888" y="2139950"/>
              <a:ext cx="390525" cy="488950"/>
            </a:xfrm>
            <a:custGeom>
              <a:avLst/>
              <a:gdLst>
                <a:gd name="T0" fmla="*/ 0 w 92"/>
                <a:gd name="T1" fmla="*/ 115 h 115"/>
                <a:gd name="T2" fmla="*/ 92 w 92"/>
                <a:gd name="T3" fmla="*/ 115 h 115"/>
                <a:gd name="T4" fmla="*/ 92 w 92"/>
                <a:gd name="T5" fmla="*/ 0 h 115"/>
                <a:gd name="T6" fmla="*/ 0 w 9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15">
                  <a:moveTo>
                    <a:pt x="0" y="115"/>
                  </a:moveTo>
                  <a:cubicBezTo>
                    <a:pt x="92" y="115"/>
                    <a:pt x="92" y="115"/>
                    <a:pt x="92" y="1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4" y="34"/>
                    <a:pt x="23" y="73"/>
                    <a:pt x="0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710"/>
            <p:cNvSpPr>
              <a:spLocks noChangeArrowheads="1"/>
            </p:cNvSpPr>
            <p:nvPr/>
          </p:nvSpPr>
          <p:spPr bwMode="auto">
            <a:xfrm>
              <a:off x="4829176" y="3524250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711"/>
            <p:cNvSpPr>
              <a:spLocks noChangeArrowheads="1"/>
            </p:cNvSpPr>
            <p:nvPr/>
          </p:nvSpPr>
          <p:spPr bwMode="auto">
            <a:xfrm>
              <a:off x="408781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12"/>
            <p:cNvSpPr>
              <a:spLocks noChangeArrowheads="1"/>
            </p:cNvSpPr>
            <p:nvPr/>
          </p:nvSpPr>
          <p:spPr bwMode="auto">
            <a:xfrm>
              <a:off x="2613026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3"/>
            <p:cNvSpPr/>
            <p:nvPr/>
          </p:nvSpPr>
          <p:spPr bwMode="auto">
            <a:xfrm>
              <a:off x="1897063" y="2786063"/>
              <a:ext cx="563563" cy="581025"/>
            </a:xfrm>
            <a:custGeom>
              <a:avLst/>
              <a:gdLst>
                <a:gd name="T0" fmla="*/ 133 w 133"/>
                <a:gd name="T1" fmla="*/ 137 h 137"/>
                <a:gd name="T2" fmla="*/ 133 w 133"/>
                <a:gd name="T3" fmla="*/ 0 h 137"/>
                <a:gd name="T4" fmla="*/ 87 w 133"/>
                <a:gd name="T5" fmla="*/ 0 h 137"/>
                <a:gd name="T6" fmla="*/ 0 w 133"/>
                <a:gd name="T7" fmla="*/ 75 h 137"/>
                <a:gd name="T8" fmla="*/ 0 w 133"/>
                <a:gd name="T9" fmla="*/ 137 h 137"/>
                <a:gd name="T10" fmla="*/ 133 w 133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7">
                  <a:moveTo>
                    <a:pt x="133" y="137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5" y="19"/>
                    <a:pt x="25" y="45"/>
                    <a:pt x="0" y="75"/>
                  </a:cubicBezTo>
                  <a:cubicBezTo>
                    <a:pt x="0" y="137"/>
                    <a:pt x="0" y="137"/>
                    <a:pt x="0" y="137"/>
                  </a:cubicBezTo>
                  <a:lnTo>
                    <a:pt x="133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4"/>
            <p:cNvSpPr/>
            <p:nvPr/>
          </p:nvSpPr>
          <p:spPr bwMode="auto">
            <a:xfrm>
              <a:off x="7778751" y="2786063"/>
              <a:ext cx="584200" cy="581025"/>
            </a:xfrm>
            <a:custGeom>
              <a:avLst/>
              <a:gdLst>
                <a:gd name="T0" fmla="*/ 138 w 138"/>
                <a:gd name="T1" fmla="*/ 27 h 137"/>
                <a:gd name="T2" fmla="*/ 67 w 138"/>
                <a:gd name="T3" fmla="*/ 92 h 137"/>
                <a:gd name="T4" fmla="*/ 71 w 138"/>
                <a:gd name="T5" fmla="*/ 0 h 137"/>
                <a:gd name="T6" fmla="*/ 0 w 138"/>
                <a:gd name="T7" fmla="*/ 0 h 137"/>
                <a:gd name="T8" fmla="*/ 0 w 138"/>
                <a:gd name="T9" fmla="*/ 137 h 137"/>
                <a:gd name="T10" fmla="*/ 138 w 138"/>
                <a:gd name="T11" fmla="*/ 137 h 137"/>
                <a:gd name="T12" fmla="*/ 138 w 138"/>
                <a:gd name="T13" fmla="*/ 2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138" y="27"/>
                  </a:moveTo>
                  <a:cubicBezTo>
                    <a:pt x="112" y="41"/>
                    <a:pt x="88" y="62"/>
                    <a:pt x="67" y="92"/>
                  </a:cubicBezTo>
                  <a:cubicBezTo>
                    <a:pt x="79" y="59"/>
                    <a:pt x="79" y="27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38" y="137"/>
                    <a:pt x="138" y="137"/>
                    <a:pt x="138" y="137"/>
                  </a:cubicBezTo>
                  <a:lnTo>
                    <a:pt x="13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15"/>
            <p:cNvSpPr/>
            <p:nvPr/>
          </p:nvSpPr>
          <p:spPr bwMode="auto">
            <a:xfrm>
              <a:off x="7040563" y="4264025"/>
              <a:ext cx="585788" cy="585788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43 h 138"/>
                <a:gd name="T4" fmla="*/ 105 w 138"/>
                <a:gd name="T5" fmla="*/ 138 h 138"/>
                <a:gd name="T6" fmla="*/ 138 w 138"/>
                <a:gd name="T7" fmla="*/ 138 h 138"/>
                <a:gd name="T8" fmla="*/ 138 w 138"/>
                <a:gd name="T9" fmla="*/ 0 h 138"/>
                <a:gd name="T10" fmla="*/ 0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0" y="85"/>
                    <a:pt x="58" y="116"/>
                    <a:pt x="105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16"/>
            <p:cNvSpPr/>
            <p:nvPr/>
          </p:nvSpPr>
          <p:spPr bwMode="auto">
            <a:xfrm>
              <a:off x="8515351" y="4264025"/>
              <a:ext cx="585788" cy="585788"/>
            </a:xfrm>
            <a:custGeom>
              <a:avLst/>
              <a:gdLst>
                <a:gd name="T0" fmla="*/ 138 w 138"/>
                <a:gd name="T1" fmla="*/ 0 h 138"/>
                <a:gd name="T2" fmla="*/ 0 w 138"/>
                <a:gd name="T3" fmla="*/ 0 h 138"/>
                <a:gd name="T4" fmla="*/ 0 w 138"/>
                <a:gd name="T5" fmla="*/ 138 h 138"/>
                <a:gd name="T6" fmla="*/ 109 w 138"/>
                <a:gd name="T7" fmla="*/ 138 h 138"/>
                <a:gd name="T8" fmla="*/ 138 w 138"/>
                <a:gd name="T9" fmla="*/ 119 h 138"/>
                <a:gd name="T10" fmla="*/ 138 w 138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1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9" y="132"/>
                    <a:pt x="129" y="126"/>
                    <a:pt x="138" y="119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7"/>
            <p:cNvSpPr/>
            <p:nvPr/>
          </p:nvSpPr>
          <p:spPr bwMode="auto">
            <a:xfrm>
              <a:off x="1897063" y="4264025"/>
              <a:ext cx="563563" cy="585788"/>
            </a:xfrm>
            <a:custGeom>
              <a:avLst/>
              <a:gdLst>
                <a:gd name="T0" fmla="*/ 0 w 133"/>
                <a:gd name="T1" fmla="*/ 0 h 138"/>
                <a:gd name="T2" fmla="*/ 0 w 133"/>
                <a:gd name="T3" fmla="*/ 52 h 138"/>
                <a:gd name="T4" fmla="*/ 114 w 133"/>
                <a:gd name="T5" fmla="*/ 138 h 138"/>
                <a:gd name="T6" fmla="*/ 133 w 133"/>
                <a:gd name="T7" fmla="*/ 138 h 138"/>
                <a:gd name="T8" fmla="*/ 133 w 133"/>
                <a:gd name="T9" fmla="*/ 0 h 138"/>
                <a:gd name="T10" fmla="*/ 0 w 133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8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31" y="86"/>
                    <a:pt x="71" y="116"/>
                    <a:pt x="114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18"/>
            <p:cNvSpPr/>
            <p:nvPr/>
          </p:nvSpPr>
          <p:spPr bwMode="auto">
            <a:xfrm>
              <a:off x="10028238" y="3541713"/>
              <a:ext cx="649288" cy="569913"/>
            </a:xfrm>
            <a:custGeom>
              <a:avLst/>
              <a:gdLst>
                <a:gd name="T0" fmla="*/ 0 w 153"/>
                <a:gd name="T1" fmla="*/ 23 h 134"/>
                <a:gd name="T2" fmla="*/ 0 w 153"/>
                <a:gd name="T3" fmla="*/ 134 h 134"/>
                <a:gd name="T4" fmla="*/ 128 w 153"/>
                <a:gd name="T5" fmla="*/ 134 h 134"/>
                <a:gd name="T6" fmla="*/ 0 w 153"/>
                <a:gd name="T7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34">
                  <a:moveTo>
                    <a:pt x="0" y="23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53" y="49"/>
                    <a:pt x="72" y="0"/>
                    <a:pt x="0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19"/>
            <p:cNvSpPr/>
            <p:nvPr/>
          </p:nvSpPr>
          <p:spPr bwMode="auto">
            <a:xfrm>
              <a:off x="1600201" y="3524250"/>
              <a:ext cx="142875" cy="587375"/>
            </a:xfrm>
            <a:custGeom>
              <a:avLst/>
              <a:gdLst>
                <a:gd name="T0" fmla="*/ 34 w 34"/>
                <a:gd name="T1" fmla="*/ 0 h 138"/>
                <a:gd name="T2" fmla="*/ 14 w 34"/>
                <a:gd name="T3" fmla="*/ 0 h 138"/>
                <a:gd name="T4" fmla="*/ 2 w 34"/>
                <a:gd name="T5" fmla="*/ 56 h 138"/>
                <a:gd name="T6" fmla="*/ 15 w 34"/>
                <a:gd name="T7" fmla="*/ 138 h 138"/>
                <a:gd name="T8" fmla="*/ 34 w 34"/>
                <a:gd name="T9" fmla="*/ 138 h 138"/>
                <a:gd name="T10" fmla="*/ 34 w 34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8">
                  <a:moveTo>
                    <a:pt x="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8" y="18"/>
                    <a:pt x="4" y="37"/>
                    <a:pt x="2" y="56"/>
                  </a:cubicBezTo>
                  <a:cubicBezTo>
                    <a:pt x="0" y="84"/>
                    <a:pt x="5" y="111"/>
                    <a:pt x="15" y="138"/>
                  </a:cubicBezTo>
                  <a:cubicBezTo>
                    <a:pt x="34" y="138"/>
                    <a:pt x="34" y="138"/>
                    <a:pt x="34" y="138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720"/>
            <p:cNvSpPr>
              <a:spLocks noChangeArrowheads="1"/>
            </p:cNvSpPr>
            <p:nvPr/>
          </p:nvSpPr>
          <p:spPr bwMode="auto">
            <a:xfrm>
              <a:off x="1897063" y="3524250"/>
              <a:ext cx="563563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21"/>
            <p:cNvSpPr/>
            <p:nvPr/>
          </p:nvSpPr>
          <p:spPr bwMode="auto">
            <a:xfrm>
              <a:off x="7040563" y="2238375"/>
              <a:ext cx="585788" cy="390525"/>
            </a:xfrm>
            <a:custGeom>
              <a:avLst/>
              <a:gdLst>
                <a:gd name="T0" fmla="*/ 138 w 138"/>
                <a:gd name="T1" fmla="*/ 18 h 92"/>
                <a:gd name="T2" fmla="*/ 0 w 138"/>
                <a:gd name="T3" fmla="*/ 30 h 92"/>
                <a:gd name="T4" fmla="*/ 0 w 138"/>
                <a:gd name="T5" fmla="*/ 92 h 92"/>
                <a:gd name="T6" fmla="*/ 138 w 138"/>
                <a:gd name="T7" fmla="*/ 92 h 92"/>
                <a:gd name="T8" fmla="*/ 138 w 138"/>
                <a:gd name="T9" fmla="*/ 1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2">
                  <a:moveTo>
                    <a:pt x="138" y="18"/>
                  </a:moveTo>
                  <a:cubicBezTo>
                    <a:pt x="91" y="0"/>
                    <a:pt x="39" y="1"/>
                    <a:pt x="0" y="3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38" y="92"/>
                    <a:pt x="138" y="92"/>
                    <a:pt x="138" y="92"/>
                  </a:cubicBez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722"/>
            <p:cNvSpPr>
              <a:spLocks noChangeArrowheads="1"/>
            </p:cNvSpPr>
            <p:nvPr/>
          </p:nvSpPr>
          <p:spPr bwMode="auto">
            <a:xfrm>
              <a:off x="7040563" y="2786063"/>
              <a:ext cx="585788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723"/>
            <p:cNvSpPr/>
            <p:nvPr/>
          </p:nvSpPr>
          <p:spPr bwMode="auto">
            <a:xfrm>
              <a:off x="6303963" y="2041525"/>
              <a:ext cx="469900" cy="587375"/>
            </a:xfrm>
            <a:custGeom>
              <a:avLst/>
              <a:gdLst>
                <a:gd name="T0" fmla="*/ 111 w 111"/>
                <a:gd name="T1" fmla="*/ 138 h 138"/>
                <a:gd name="T2" fmla="*/ 29 w 111"/>
                <a:gd name="T3" fmla="*/ 0 h 138"/>
                <a:gd name="T4" fmla="*/ 0 w 111"/>
                <a:gd name="T5" fmla="*/ 0 h 138"/>
                <a:gd name="T6" fmla="*/ 0 w 111"/>
                <a:gd name="T7" fmla="*/ 138 h 138"/>
                <a:gd name="T8" fmla="*/ 111 w 111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8">
                  <a:moveTo>
                    <a:pt x="111" y="138"/>
                  </a:moveTo>
                  <a:cubicBezTo>
                    <a:pt x="92" y="91"/>
                    <a:pt x="65" y="42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11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24"/>
            <p:cNvSpPr/>
            <p:nvPr/>
          </p:nvSpPr>
          <p:spPr bwMode="auto">
            <a:xfrm>
              <a:off x="7778751" y="2390775"/>
              <a:ext cx="233363" cy="238125"/>
            </a:xfrm>
            <a:custGeom>
              <a:avLst/>
              <a:gdLst>
                <a:gd name="T0" fmla="*/ 0 w 55"/>
                <a:gd name="T1" fmla="*/ 0 h 56"/>
                <a:gd name="T2" fmla="*/ 0 w 55"/>
                <a:gd name="T3" fmla="*/ 56 h 56"/>
                <a:gd name="T4" fmla="*/ 55 w 55"/>
                <a:gd name="T5" fmla="*/ 56 h 56"/>
                <a:gd name="T6" fmla="*/ 0 w 5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2" y="34"/>
                    <a:pt x="22" y="15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725"/>
            <p:cNvSpPr>
              <a:spLocks noChangeArrowheads="1"/>
            </p:cNvSpPr>
            <p:nvPr/>
          </p:nvSpPr>
          <p:spPr bwMode="auto">
            <a:xfrm>
              <a:off x="5565776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26"/>
            <p:cNvSpPr/>
            <p:nvPr/>
          </p:nvSpPr>
          <p:spPr bwMode="auto">
            <a:xfrm>
              <a:off x="6845301" y="2538413"/>
              <a:ext cx="42863" cy="90488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21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7"/>
                    <a:pt x="3" y="14"/>
                    <a:pt x="0" y="21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27"/>
            <p:cNvSpPr/>
            <p:nvPr/>
          </p:nvSpPr>
          <p:spPr bwMode="auto">
            <a:xfrm>
              <a:off x="8515351" y="2789238"/>
              <a:ext cx="585788" cy="577850"/>
            </a:xfrm>
            <a:custGeom>
              <a:avLst/>
              <a:gdLst>
                <a:gd name="T0" fmla="*/ 138 w 138"/>
                <a:gd name="T1" fmla="*/ 25 h 136"/>
                <a:gd name="T2" fmla="*/ 0 w 138"/>
                <a:gd name="T3" fmla="*/ 12 h 136"/>
                <a:gd name="T4" fmla="*/ 0 w 138"/>
                <a:gd name="T5" fmla="*/ 136 h 136"/>
                <a:gd name="T6" fmla="*/ 138 w 138"/>
                <a:gd name="T7" fmla="*/ 136 h 136"/>
                <a:gd name="T8" fmla="*/ 138 w 138"/>
                <a:gd name="T9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6">
                  <a:moveTo>
                    <a:pt x="138" y="25"/>
                  </a:moveTo>
                  <a:cubicBezTo>
                    <a:pt x="93" y="6"/>
                    <a:pt x="45" y="0"/>
                    <a:pt x="0" y="1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8" y="136"/>
                    <a:pt x="138" y="136"/>
                    <a:pt x="138" y="136"/>
                  </a:cubicBezTo>
                  <a:lnTo>
                    <a:pt x="138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728"/>
            <p:cNvSpPr>
              <a:spLocks noChangeArrowheads="1"/>
            </p:cNvSpPr>
            <p:nvPr/>
          </p:nvSpPr>
          <p:spPr bwMode="auto">
            <a:xfrm>
              <a:off x="4829176" y="4264025"/>
              <a:ext cx="581025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729"/>
            <p:cNvSpPr/>
            <p:nvPr/>
          </p:nvSpPr>
          <p:spPr bwMode="auto">
            <a:xfrm>
              <a:off x="8180388" y="5002213"/>
              <a:ext cx="152400" cy="4763"/>
            </a:xfrm>
            <a:custGeom>
              <a:avLst/>
              <a:gdLst>
                <a:gd name="T0" fmla="*/ 0 w 36"/>
                <a:gd name="T1" fmla="*/ 0 h 1"/>
                <a:gd name="T2" fmla="*/ 36 w 36"/>
                <a:gd name="T3" fmla="*/ 0 h 1"/>
                <a:gd name="T4" fmla="*/ 0 w 36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">
                  <a:moveTo>
                    <a:pt x="0" y="0"/>
                  </a:moveTo>
                  <a:cubicBezTo>
                    <a:pt x="12" y="1"/>
                    <a:pt x="24" y="1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30"/>
            <p:cNvSpPr/>
            <p:nvPr/>
          </p:nvSpPr>
          <p:spPr bwMode="auto">
            <a:xfrm>
              <a:off x="5565776" y="5002213"/>
              <a:ext cx="585788" cy="301625"/>
            </a:xfrm>
            <a:custGeom>
              <a:avLst/>
              <a:gdLst>
                <a:gd name="T0" fmla="*/ 138 w 138"/>
                <a:gd name="T1" fmla="*/ 33 h 71"/>
                <a:gd name="T2" fmla="*/ 138 w 138"/>
                <a:gd name="T3" fmla="*/ 0 h 71"/>
                <a:gd name="T4" fmla="*/ 0 w 138"/>
                <a:gd name="T5" fmla="*/ 0 h 71"/>
                <a:gd name="T6" fmla="*/ 0 w 138"/>
                <a:gd name="T7" fmla="*/ 71 h 71"/>
                <a:gd name="T8" fmla="*/ 138 w 138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71">
                  <a:moveTo>
                    <a:pt x="138" y="33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8" y="65"/>
                    <a:pt x="94" y="53"/>
                    <a:pt x="138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31"/>
            <p:cNvSpPr/>
            <p:nvPr/>
          </p:nvSpPr>
          <p:spPr bwMode="auto">
            <a:xfrm>
              <a:off x="4240213" y="5002213"/>
              <a:ext cx="431800" cy="209550"/>
            </a:xfrm>
            <a:custGeom>
              <a:avLst/>
              <a:gdLst>
                <a:gd name="T0" fmla="*/ 102 w 102"/>
                <a:gd name="T1" fmla="*/ 0 h 49"/>
                <a:gd name="T2" fmla="*/ 0 w 102"/>
                <a:gd name="T3" fmla="*/ 0 h 49"/>
                <a:gd name="T4" fmla="*/ 102 w 102"/>
                <a:gd name="T5" fmla="*/ 49 h 49"/>
                <a:gd name="T6" fmla="*/ 102 w 102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9">
                  <a:moveTo>
                    <a:pt x="10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21"/>
                    <a:pt x="66" y="37"/>
                    <a:pt x="102" y="49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732"/>
            <p:cNvSpPr>
              <a:spLocks noChangeArrowheads="1"/>
            </p:cNvSpPr>
            <p:nvPr/>
          </p:nvSpPr>
          <p:spPr bwMode="auto">
            <a:xfrm>
              <a:off x="5565776" y="4264025"/>
              <a:ext cx="585788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33"/>
            <p:cNvSpPr/>
            <p:nvPr/>
          </p:nvSpPr>
          <p:spPr bwMode="auto">
            <a:xfrm>
              <a:off x="3349626" y="4264025"/>
              <a:ext cx="585788" cy="585788"/>
            </a:xfrm>
            <a:custGeom>
              <a:avLst/>
              <a:gdLst>
                <a:gd name="T0" fmla="*/ 103 w 138"/>
                <a:gd name="T1" fmla="*/ 66 h 138"/>
                <a:gd name="T2" fmla="*/ 138 w 138"/>
                <a:gd name="T3" fmla="*/ 112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50 w 138"/>
                <a:gd name="T11" fmla="*/ 138 h 138"/>
                <a:gd name="T12" fmla="*/ 103 w 138"/>
                <a:gd name="T13" fmla="*/ 6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8">
                  <a:moveTo>
                    <a:pt x="103" y="66"/>
                  </a:moveTo>
                  <a:cubicBezTo>
                    <a:pt x="114" y="82"/>
                    <a:pt x="125" y="98"/>
                    <a:pt x="138" y="11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71" y="120"/>
                    <a:pt x="90" y="96"/>
                    <a:pt x="103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734"/>
            <p:cNvSpPr>
              <a:spLocks noChangeArrowheads="1"/>
            </p:cNvSpPr>
            <p:nvPr/>
          </p:nvSpPr>
          <p:spPr bwMode="auto">
            <a:xfrm>
              <a:off x="4087813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Rectangle 735"/>
            <p:cNvSpPr>
              <a:spLocks noChangeArrowheads="1"/>
            </p:cNvSpPr>
            <p:nvPr/>
          </p:nvSpPr>
          <p:spPr bwMode="auto">
            <a:xfrm>
              <a:off x="7778751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36"/>
            <p:cNvSpPr/>
            <p:nvPr/>
          </p:nvSpPr>
          <p:spPr bwMode="auto">
            <a:xfrm>
              <a:off x="2828926" y="5002213"/>
              <a:ext cx="368300" cy="25400"/>
            </a:xfrm>
            <a:custGeom>
              <a:avLst/>
              <a:gdLst>
                <a:gd name="T0" fmla="*/ 87 w 87"/>
                <a:gd name="T1" fmla="*/ 0 h 6"/>
                <a:gd name="T2" fmla="*/ 0 w 87"/>
                <a:gd name="T3" fmla="*/ 0 h 6"/>
                <a:gd name="T4" fmla="*/ 87 w 87"/>
                <a:gd name="T5" fmla="*/ 1 h 6"/>
                <a:gd name="T6" fmla="*/ 87 w 8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">
                  <a:moveTo>
                    <a:pt x="8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0" y="5"/>
                    <a:pt x="59" y="6"/>
                    <a:pt x="87" y="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37"/>
            <p:cNvSpPr/>
            <p:nvPr/>
          </p:nvSpPr>
          <p:spPr bwMode="auto">
            <a:xfrm>
              <a:off x="6303963" y="5002213"/>
              <a:ext cx="96838" cy="60325"/>
            </a:xfrm>
            <a:custGeom>
              <a:avLst/>
              <a:gdLst>
                <a:gd name="T0" fmla="*/ 0 w 23"/>
                <a:gd name="T1" fmla="*/ 0 h 14"/>
                <a:gd name="T2" fmla="*/ 0 w 23"/>
                <a:gd name="T3" fmla="*/ 14 h 14"/>
                <a:gd name="T4" fmla="*/ 23 w 23"/>
                <a:gd name="T5" fmla="*/ 0 h 14"/>
                <a:gd name="T6" fmla="*/ 0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5" y="5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738"/>
            <p:cNvSpPr>
              <a:spLocks noChangeArrowheads="1"/>
            </p:cNvSpPr>
            <p:nvPr/>
          </p:nvSpPr>
          <p:spPr bwMode="auto">
            <a:xfrm>
              <a:off x="6303963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39"/>
            <p:cNvSpPr/>
            <p:nvPr/>
          </p:nvSpPr>
          <p:spPr bwMode="auto">
            <a:xfrm>
              <a:off x="4829176" y="1536700"/>
              <a:ext cx="581025" cy="352425"/>
            </a:xfrm>
            <a:custGeom>
              <a:avLst/>
              <a:gdLst>
                <a:gd name="T0" fmla="*/ 0 w 137"/>
                <a:gd name="T1" fmla="*/ 83 h 83"/>
                <a:gd name="T2" fmla="*/ 137 w 137"/>
                <a:gd name="T3" fmla="*/ 83 h 83"/>
                <a:gd name="T4" fmla="*/ 137 w 137"/>
                <a:gd name="T5" fmla="*/ 0 h 83"/>
                <a:gd name="T6" fmla="*/ 94 w 137"/>
                <a:gd name="T7" fmla="*/ 2 h 83"/>
                <a:gd name="T8" fmla="*/ 0 w 137"/>
                <a:gd name="T9" fmla="*/ 22 h 83"/>
                <a:gd name="T10" fmla="*/ 0 w 137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83">
                  <a:moveTo>
                    <a:pt x="0" y="83"/>
                  </a:moveTo>
                  <a:cubicBezTo>
                    <a:pt x="137" y="83"/>
                    <a:pt x="137" y="83"/>
                    <a:pt x="137" y="83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3" y="0"/>
                    <a:pt x="109" y="0"/>
                    <a:pt x="94" y="2"/>
                  </a:cubicBezTo>
                  <a:cubicBezTo>
                    <a:pt x="64" y="5"/>
                    <a:pt x="32" y="12"/>
                    <a:pt x="0" y="22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740"/>
            <p:cNvSpPr/>
            <p:nvPr/>
          </p:nvSpPr>
          <p:spPr bwMode="auto">
            <a:xfrm>
              <a:off x="10028238" y="4264025"/>
              <a:ext cx="461963" cy="200025"/>
            </a:xfrm>
            <a:custGeom>
              <a:avLst/>
              <a:gdLst>
                <a:gd name="T0" fmla="*/ 0 w 109"/>
                <a:gd name="T1" fmla="*/ 0 h 47"/>
                <a:gd name="T2" fmla="*/ 0 w 109"/>
                <a:gd name="T3" fmla="*/ 47 h 47"/>
                <a:gd name="T4" fmla="*/ 109 w 109"/>
                <a:gd name="T5" fmla="*/ 0 h 47"/>
                <a:gd name="T6" fmla="*/ 0 w 109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4" y="43"/>
                    <a:pt x="85" y="29"/>
                    <a:pt x="10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741"/>
            <p:cNvSpPr>
              <a:spLocks noChangeArrowheads="1"/>
            </p:cNvSpPr>
            <p:nvPr/>
          </p:nvSpPr>
          <p:spPr bwMode="auto">
            <a:xfrm>
              <a:off x="2613026" y="4264025"/>
              <a:ext cx="584200" cy="585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742"/>
            <p:cNvSpPr/>
            <p:nvPr/>
          </p:nvSpPr>
          <p:spPr bwMode="auto">
            <a:xfrm>
              <a:off x="4829176" y="5002213"/>
              <a:ext cx="581025" cy="319088"/>
            </a:xfrm>
            <a:custGeom>
              <a:avLst/>
              <a:gdLst>
                <a:gd name="T0" fmla="*/ 137 w 137"/>
                <a:gd name="T1" fmla="*/ 0 h 75"/>
                <a:gd name="T2" fmla="*/ 0 w 137"/>
                <a:gd name="T3" fmla="*/ 0 h 75"/>
                <a:gd name="T4" fmla="*/ 0 w 137"/>
                <a:gd name="T5" fmla="*/ 60 h 75"/>
                <a:gd name="T6" fmla="*/ 137 w 137"/>
                <a:gd name="T7" fmla="*/ 73 h 75"/>
                <a:gd name="T8" fmla="*/ 137 w 13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75">
                  <a:moveTo>
                    <a:pt x="1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4" y="71"/>
                    <a:pt x="91" y="75"/>
                    <a:pt x="137" y="73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743"/>
            <p:cNvSpPr>
              <a:spLocks noChangeArrowheads="1"/>
            </p:cNvSpPr>
            <p:nvPr/>
          </p:nvSpPr>
          <p:spPr bwMode="auto">
            <a:xfrm>
              <a:off x="8515351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744"/>
            <p:cNvSpPr/>
            <p:nvPr/>
          </p:nvSpPr>
          <p:spPr bwMode="auto">
            <a:xfrm>
              <a:off x="9256713" y="3524250"/>
              <a:ext cx="619125" cy="587375"/>
            </a:xfrm>
            <a:custGeom>
              <a:avLst/>
              <a:gdLst>
                <a:gd name="T0" fmla="*/ 140 w 146"/>
                <a:gd name="T1" fmla="*/ 50 h 138"/>
                <a:gd name="T2" fmla="*/ 121 w 146"/>
                <a:gd name="T3" fmla="*/ 0 h 138"/>
                <a:gd name="T4" fmla="*/ 0 w 146"/>
                <a:gd name="T5" fmla="*/ 0 h 138"/>
                <a:gd name="T6" fmla="*/ 0 w 146"/>
                <a:gd name="T7" fmla="*/ 138 h 138"/>
                <a:gd name="T8" fmla="*/ 146 w 146"/>
                <a:gd name="T9" fmla="*/ 138 h 138"/>
                <a:gd name="T10" fmla="*/ 146 w 146"/>
                <a:gd name="T11" fmla="*/ 45 h 138"/>
                <a:gd name="T12" fmla="*/ 140 w 146"/>
                <a:gd name="T13" fmla="*/ 5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38">
                  <a:moveTo>
                    <a:pt x="140" y="50"/>
                  </a:moveTo>
                  <a:cubicBezTo>
                    <a:pt x="136" y="33"/>
                    <a:pt x="129" y="16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4" y="47"/>
                    <a:pt x="142" y="48"/>
                    <a:pt x="140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745"/>
            <p:cNvSpPr>
              <a:spLocks noChangeArrowheads="1"/>
            </p:cNvSpPr>
            <p:nvPr/>
          </p:nvSpPr>
          <p:spPr bwMode="auto">
            <a:xfrm>
              <a:off x="7778751" y="3524250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46"/>
            <p:cNvSpPr/>
            <p:nvPr/>
          </p:nvSpPr>
          <p:spPr bwMode="auto">
            <a:xfrm>
              <a:off x="9256713" y="4264025"/>
              <a:ext cx="619125" cy="352425"/>
            </a:xfrm>
            <a:custGeom>
              <a:avLst/>
              <a:gdLst>
                <a:gd name="T0" fmla="*/ 0 w 146"/>
                <a:gd name="T1" fmla="*/ 83 h 83"/>
                <a:gd name="T2" fmla="*/ 23 w 146"/>
                <a:gd name="T3" fmla="*/ 11 h 83"/>
                <a:gd name="T4" fmla="*/ 146 w 146"/>
                <a:gd name="T5" fmla="*/ 48 h 83"/>
                <a:gd name="T6" fmla="*/ 146 w 146"/>
                <a:gd name="T7" fmla="*/ 0 h 83"/>
                <a:gd name="T8" fmla="*/ 0 w 146"/>
                <a:gd name="T9" fmla="*/ 0 h 83"/>
                <a:gd name="T10" fmla="*/ 0 w 146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83">
                  <a:moveTo>
                    <a:pt x="0" y="83"/>
                  </a:moveTo>
                  <a:cubicBezTo>
                    <a:pt x="14" y="62"/>
                    <a:pt x="22" y="38"/>
                    <a:pt x="23" y="11"/>
                  </a:cubicBezTo>
                  <a:cubicBezTo>
                    <a:pt x="49" y="33"/>
                    <a:pt x="97" y="47"/>
                    <a:pt x="146" y="48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47"/>
            <p:cNvSpPr/>
            <p:nvPr/>
          </p:nvSpPr>
          <p:spPr bwMode="auto">
            <a:xfrm>
              <a:off x="6303963" y="4264025"/>
              <a:ext cx="584200" cy="585788"/>
            </a:xfrm>
            <a:custGeom>
              <a:avLst/>
              <a:gdLst>
                <a:gd name="T0" fmla="*/ 69 w 138"/>
                <a:gd name="T1" fmla="*/ 138 h 138"/>
                <a:gd name="T2" fmla="*/ 138 w 138"/>
                <a:gd name="T3" fmla="*/ 51 h 138"/>
                <a:gd name="T4" fmla="*/ 138 w 138"/>
                <a:gd name="T5" fmla="*/ 0 h 138"/>
                <a:gd name="T6" fmla="*/ 0 w 138"/>
                <a:gd name="T7" fmla="*/ 0 h 138"/>
                <a:gd name="T8" fmla="*/ 0 w 138"/>
                <a:gd name="T9" fmla="*/ 138 h 138"/>
                <a:gd name="T10" fmla="*/ 69 w 138"/>
                <a:gd name="T11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138">
                  <a:moveTo>
                    <a:pt x="69" y="138"/>
                  </a:moveTo>
                  <a:cubicBezTo>
                    <a:pt x="96" y="113"/>
                    <a:pt x="119" y="84"/>
                    <a:pt x="138" y="5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lnTo>
                    <a:pt x="69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Rectangle 748"/>
            <p:cNvSpPr>
              <a:spLocks noChangeArrowheads="1"/>
            </p:cNvSpPr>
            <p:nvPr/>
          </p:nvSpPr>
          <p:spPr bwMode="auto">
            <a:xfrm>
              <a:off x="7040563" y="3524250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749"/>
            <p:cNvSpPr>
              <a:spLocks noChangeArrowheads="1"/>
            </p:cNvSpPr>
            <p:nvPr/>
          </p:nvSpPr>
          <p:spPr bwMode="auto">
            <a:xfrm>
              <a:off x="5565776" y="2041525"/>
              <a:ext cx="585788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50"/>
            <p:cNvSpPr/>
            <p:nvPr/>
          </p:nvSpPr>
          <p:spPr bwMode="auto">
            <a:xfrm>
              <a:off x="5565776" y="1549400"/>
              <a:ext cx="585788" cy="339725"/>
            </a:xfrm>
            <a:custGeom>
              <a:avLst/>
              <a:gdLst>
                <a:gd name="T0" fmla="*/ 0 w 138"/>
                <a:gd name="T1" fmla="*/ 80 h 80"/>
                <a:gd name="T2" fmla="*/ 138 w 138"/>
                <a:gd name="T3" fmla="*/ 80 h 80"/>
                <a:gd name="T4" fmla="*/ 138 w 138"/>
                <a:gd name="T5" fmla="*/ 56 h 80"/>
                <a:gd name="T6" fmla="*/ 0 w 138"/>
                <a:gd name="T7" fmla="*/ 0 h 80"/>
                <a:gd name="T8" fmla="*/ 0 w 13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80">
                  <a:moveTo>
                    <a:pt x="0" y="80"/>
                  </a:moveTo>
                  <a:cubicBezTo>
                    <a:pt x="138" y="80"/>
                    <a:pt x="138" y="80"/>
                    <a:pt x="138" y="8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98" y="28"/>
                    <a:pt x="53" y="7"/>
                    <a:pt x="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Rectangle 751"/>
            <p:cNvSpPr>
              <a:spLocks noChangeArrowheads="1"/>
            </p:cNvSpPr>
            <p:nvPr/>
          </p:nvSpPr>
          <p:spPr bwMode="auto">
            <a:xfrm>
              <a:off x="4087813" y="2041525"/>
              <a:ext cx="584200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52"/>
            <p:cNvSpPr/>
            <p:nvPr/>
          </p:nvSpPr>
          <p:spPr bwMode="auto">
            <a:xfrm>
              <a:off x="1722438" y="3328988"/>
              <a:ext cx="20638" cy="38100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0 h 9"/>
                <a:gd name="T4" fmla="*/ 0 w 5"/>
                <a:gd name="T5" fmla="*/ 9 h 9"/>
                <a:gd name="T6" fmla="*/ 5 w 5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2" y="6"/>
                    <a:pt x="0" y="9"/>
                  </a:cubicBez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53"/>
            <p:cNvSpPr/>
            <p:nvPr/>
          </p:nvSpPr>
          <p:spPr bwMode="auto">
            <a:xfrm>
              <a:off x="4268788" y="1685925"/>
              <a:ext cx="403225" cy="203200"/>
            </a:xfrm>
            <a:custGeom>
              <a:avLst/>
              <a:gdLst>
                <a:gd name="T0" fmla="*/ 0 w 95"/>
                <a:gd name="T1" fmla="*/ 48 h 48"/>
                <a:gd name="T2" fmla="*/ 95 w 95"/>
                <a:gd name="T3" fmla="*/ 48 h 48"/>
                <a:gd name="T4" fmla="*/ 95 w 95"/>
                <a:gd name="T5" fmla="*/ 0 h 48"/>
                <a:gd name="T6" fmla="*/ 0 w 95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8">
                  <a:moveTo>
                    <a:pt x="0" y="48"/>
                  </a:moveTo>
                  <a:cubicBezTo>
                    <a:pt x="95" y="48"/>
                    <a:pt x="95" y="48"/>
                    <a:pt x="95" y="4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63" y="13"/>
                    <a:pt x="31" y="29"/>
                    <a:pt x="0" y="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754"/>
            <p:cNvSpPr>
              <a:spLocks noChangeArrowheads="1"/>
            </p:cNvSpPr>
            <p:nvPr/>
          </p:nvSpPr>
          <p:spPr bwMode="auto">
            <a:xfrm>
              <a:off x="4829176" y="2041525"/>
              <a:ext cx="581025" cy="587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55"/>
            <p:cNvSpPr/>
            <p:nvPr/>
          </p:nvSpPr>
          <p:spPr bwMode="auto">
            <a:xfrm>
              <a:off x="1735138" y="4264025"/>
              <a:ext cx="7938" cy="17463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23" name="图片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" y="3006925"/>
            <a:ext cx="12193057" cy="3974937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718213" y="5360756"/>
            <a:ext cx="1439588" cy="1164783"/>
          </a:xfrm>
          <a:prstGeom prst="rect">
            <a:avLst/>
          </a:prstGeom>
        </p:spPr>
      </p:pic>
      <p:pic>
        <p:nvPicPr>
          <p:cNvPr id="127" name="图片 1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29923">
            <a:off x="1472738" y="5921556"/>
            <a:ext cx="953509" cy="77149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79390" y="2764790"/>
            <a:ext cx="34696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00B050"/>
                </a:solidFill>
                <a:latin typeface="华文行楷" panose="02010800040101010101" charset="-122"/>
                <a:ea typeface="华文行楷" panose="02010800040101010101" charset="-122"/>
              </a:rPr>
              <a:t>修改程序参数</a:t>
            </a:r>
            <a:endParaRPr lang="zh-CN" altLang="en-US" sz="2800">
              <a:solidFill>
                <a:srgbClr val="00B050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5145" y="1906905"/>
            <a:ext cx="1543050" cy="76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Tm="2000">
        <p:push/>
      </p:transition>
    </mc:Choice>
    <mc:Fallback>
      <p:transition advTm="2000">
        <p:push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WPS 演示</Application>
  <PresentationFormat>宽屏</PresentationFormat>
  <Paragraphs>81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楷体</vt:lpstr>
      <vt:lpstr>黑体</vt:lpstr>
      <vt:lpstr>文鼎粗行楷体</vt:lpstr>
      <vt:lpstr>微软雅黑</vt:lpstr>
      <vt:lpstr>华文行楷</vt:lpstr>
      <vt:lpstr>Malgun Gothic</vt:lpstr>
      <vt:lpstr>方正舒体</vt:lpstr>
      <vt:lpstr>隶书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</cp:revision>
  <dcterms:created xsi:type="dcterms:W3CDTF">2018-06-08T07:45:00Z</dcterms:created>
  <dcterms:modified xsi:type="dcterms:W3CDTF">2018-06-14T03:31:25Z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